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Владелец\Мои документы\Downloads\рамка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1714488"/>
            <a:ext cx="692948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 по </a:t>
            </a:r>
            <a:r>
              <a:rPr lang="ru-RU" sz="44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здоровьесбережению</a:t>
            </a:r>
            <a:r>
              <a:rPr lang="ru-RU" sz="5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«Подбери предметы»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85723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детский сад № 25 «Малыш»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9" y="5072074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Подготовила воспитатель  Дедовская С.Я.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Владелец\Мои документы\Downloads\рамка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5984" y="714356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Вредная еда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Владелец\Мои документы\Downloads\чипсы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2286016" cy="2276474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C:\Documents and Settings\Владелец\Мои документы\Downloads\кол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214554"/>
            <a:ext cx="2357454" cy="2571768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C:\Documents and Settings\Владелец\Мои документы\Downloads\пирожное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22533">
            <a:off x="6079082" y="3995668"/>
            <a:ext cx="2214578" cy="2082669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C:\Documents and Settings\Владелец\Мои документы\Downloads\гамбургер 33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68684">
            <a:off x="857224" y="4071942"/>
            <a:ext cx="2362200" cy="2066925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C:\Documents and Settings\Владелец\Мои документы\Downloads\конфета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143636" y="1500174"/>
            <a:ext cx="2143140" cy="219075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Владелец\Мои документы\Downloads\рамка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14546" y="500043"/>
            <a:ext cx="485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играют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Владелец\Рабочий стол\IMG_20201026_160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428737"/>
            <a:ext cx="3000396" cy="221457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027" name="Picture 3" descr="C:\Documents and Settings\Владелец\Рабочий стол\IMG_20201026_160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00627" y="1428736"/>
            <a:ext cx="3081991" cy="221457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028" name="Picture 4" descr="C:\Documents and Settings\Владелец\Рабочий стол\IMG_20201026_1609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857628"/>
            <a:ext cx="3143272" cy="221457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Владелец\Мои документы\Downloads\рамка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5984" y="928670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andrey-eltsov.ru/wp-content/uploads/2018/02/dse-jh-bh_dasdasdasd-123bh_7-4cde_jjj_6f-nimacci-gif-animacija-smajliki2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857496"/>
            <a:ext cx="242889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Владелец\Мои документы\Downloads\рамка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1000109"/>
            <a:ext cx="664373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i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игры: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воспитывать способность группировать предметы; 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закреплять знания о разных предметах полезных для здоровья; </a:t>
            </a:r>
          </a:p>
          <a:p>
            <a:pPr>
              <a:buFontTx/>
              <a:buChar char="-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полезной и вредной еде;</a:t>
            </a:r>
          </a:p>
          <a:p>
            <a:pPr>
              <a:buFontTx/>
              <a:buChar char="-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формировать заботливое отношение к здоровью.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Владелец\Мои документы\Downloads\рамка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1428736"/>
            <a:ext cx="64294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Оборудование для игры: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Комплекты тематических карточек с изображением различных предметов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Владелец\Мои документы\Downloads\рамка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928670"/>
            <a:ext cx="6786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 игры: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Ребёнку предлагают рассмотреть лежащие на столе карточки с изображением предметов, нужными для поддержания здоровья, с полезной и вредной едой и объединить их в группы. </a:t>
            </a:r>
          </a:p>
          <a:p>
            <a:r>
              <a:rPr lang="ru-RU" sz="2400" b="1" i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Например: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предметы ухода за собой; 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предметы одежды для занятий физкультурой; 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атрибуты для зимних игр; 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атрибуты для летних игр; 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полезные продукты;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вредные продукты и др.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Владелец\Мои документы\Downloads\рамка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642918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Предметы ухода за собой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Владелец\Мои документы\Downloads\мыло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071942"/>
            <a:ext cx="2362200" cy="2000264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C:\Documents and Settings\Владелец\Мои документы\Downloads\щетка и паст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857364"/>
            <a:ext cx="2571768" cy="1752602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C:\Documents and Settings\Владелец\Мои документы\Downloads\расческа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2533">
            <a:off x="6411643" y="1698878"/>
            <a:ext cx="1520756" cy="2220519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C:\Documents and Settings\Владелец\Мои документы\Downloads\полотенце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4071942"/>
            <a:ext cx="2333625" cy="2000264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C:\Documents and Settings\Владелец\Мои документы\Downloads\зеркало22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30950">
            <a:off x="1130425" y="1669823"/>
            <a:ext cx="1532798" cy="2295132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Владелец\Мои документы\Downloads\рамка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642918"/>
            <a:ext cx="70723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Предметы одежды для занятий физкультурой</a:t>
            </a:r>
            <a:endParaRPr lang="ru-RU" sz="3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Владелец\Мои документы\Downloads\футболка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214554"/>
            <a:ext cx="2076449" cy="1857388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C:\Documents and Settings\Владелец\Мои документы\Downloads\шорты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5" y="2214554"/>
            <a:ext cx="2000264" cy="1890712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C:\Documents and Settings\Владелец\Мои документы\Downloads\спорт костюм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357430"/>
            <a:ext cx="2243138" cy="2643206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C:\Documents and Settings\Владелец\Мои документы\Downloads\кепка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20602">
            <a:off x="1058448" y="4522812"/>
            <a:ext cx="1954692" cy="1447607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C:\Documents and Settings\Владелец\Мои документы\Downloads\кеды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78503">
            <a:off x="6200561" y="4389367"/>
            <a:ext cx="1928826" cy="1500198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Владелец\Мои документы\Downloads\рамка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642918"/>
            <a:ext cx="5929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Атрибуты для зимних игр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Владелец\Мои документы\Downloads\коньки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7" y="1714488"/>
            <a:ext cx="2214578" cy="207645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C:\Documents and Settings\Владелец\Мои документы\Downloads\скейт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143380"/>
            <a:ext cx="2114550" cy="1928827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C:\Documents and Settings\Владелец\Мои документы\Downloads\клюшка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143379"/>
            <a:ext cx="2105025" cy="1928827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C:\Documents and Settings\Владелец\Мои документы\Downloads\лыжи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714489"/>
            <a:ext cx="2224087" cy="2143139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C:\Documents and Settings\Владелец\Мои документы\Downloads\санки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2357430"/>
            <a:ext cx="2314575" cy="2571768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Владелец\Мои документы\Downloads\рамка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714356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Атрибуты для летних игр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Владелец\Мои документы\Downloads\скакалк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643050"/>
            <a:ext cx="2000265" cy="2271712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C:\Documents and Settings\Владелец\Мои документы\Downloads\ракетк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643050"/>
            <a:ext cx="2052637" cy="234315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C:\Documents and Settings\Владелец\Мои документы\Downloads\велосипед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571744"/>
            <a:ext cx="2786082" cy="214314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C:\Documents and Settings\Владелец\Мои документы\Downloads\фут мяч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03784">
            <a:off x="6427326" y="4285718"/>
            <a:ext cx="1727430" cy="172743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 descr="C:\Documents and Settings\Владелец\Мои документы\Downloads\кегли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19338">
            <a:off x="932263" y="4208362"/>
            <a:ext cx="1928826" cy="1901729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Владелец\Мои документы\Downloads\рамка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14546" y="714356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Полезная еда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Владелец\Мои документы\Downloads\овощ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6480">
            <a:off x="789352" y="1562413"/>
            <a:ext cx="2286000" cy="2318806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C:\Documents and Settings\Владелец\Мои документы\Downloads\ягоды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785926"/>
            <a:ext cx="2309813" cy="207645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C:\Documents and Settings\Владелец\Мои документы\Downloads\фрукты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7727">
            <a:off x="6072198" y="1571612"/>
            <a:ext cx="2171700" cy="232410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C:\Documents and Settings\Владелец\Мои документы\Downloads\молоко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4143380"/>
            <a:ext cx="2371725" cy="1928826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C:\Documents and Settings\Владелец\Мои документы\Downloads\рыба блюдо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4143380"/>
            <a:ext cx="2500330" cy="1928826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162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Владелец</cp:lastModifiedBy>
  <cp:revision>13</cp:revision>
  <dcterms:modified xsi:type="dcterms:W3CDTF">2020-10-26T14:59:14Z</dcterms:modified>
</cp:coreProperties>
</file>