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2" r:id="rId5"/>
    <p:sldId id="260" r:id="rId6"/>
    <p:sldId id="261" r:id="rId7"/>
    <p:sldId id="276" r:id="rId8"/>
    <p:sldId id="266" r:id="rId9"/>
    <p:sldId id="277" r:id="rId10"/>
    <p:sldId id="278" r:id="rId11"/>
    <p:sldId id="269" r:id="rId12"/>
    <p:sldId id="268" r:id="rId13"/>
    <p:sldId id="270" r:id="rId14"/>
    <p:sldId id="279" r:id="rId15"/>
    <p:sldId id="271" r:id="rId16"/>
    <p:sldId id="275" r:id="rId17"/>
    <p:sldId id="274" r:id="rId18"/>
    <p:sldId id="273" r:id="rId19"/>
    <p:sldId id="280" r:id="rId20"/>
    <p:sldId id="283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1E67A-D15F-4D66-A846-F1A7D30A5454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3ED5D-3121-40FF-A73D-B5F51C112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Владелец\Мои документы\Downloads\фон начало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71736" y="1214422"/>
            <a:ext cx="54292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Победы</a:t>
            </a:r>
            <a:endParaRPr lang="ru-RU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876" y="5429264"/>
            <a:ext cx="385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Подготовила воспитатель Дедовская С.Я.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0" y="357166"/>
            <a:ext cx="6786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детский сад № 25 «Малыш»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Documents and Settings\Владелец\Мои документы\Downloads\фон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642918"/>
            <a:ext cx="38576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А в далеком тылу женщины и дети работали на  военных заводах, делали самолеты, оружие, снаряды и бомбы, шили одежду,</a:t>
            </a:r>
            <a:endParaRPr lang="ru-RU" sz="2400" dirty="0"/>
          </a:p>
        </p:txBody>
      </p:sp>
      <p:pic>
        <p:nvPicPr>
          <p:cNvPr id="5" name="Picture 3" descr="C:\Documents and Settings\Владелец\Мои документы\Downloads\дети в тылу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14290"/>
            <a:ext cx="4393410" cy="321471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  <p:pic>
        <p:nvPicPr>
          <p:cNvPr id="6" name="Picture 4" descr="C:\Documents and Settings\Владелец\Мои документы\Downloads\делали снаряд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357562"/>
            <a:ext cx="4964815" cy="336482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286380" y="3929066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копали окопы, стараясь помочь мужьям, отцам, сыновьям, всему фронту.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Владелец\Мои документы\Downloads\фон лен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0" y="214290"/>
            <a:ext cx="278608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Очень тяжело приходилось во время войны детям. Дети постарше работали на заводах и в колхозах, многие дети остались совсем одни, потеряли родителей под вражескими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бомбеж-ками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попали в детские дома.  	Некоторые мальчишки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стано-вились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«сынами полков», их, голодных и несчастных , брали к себе солдаты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заботились о них до конца войны. Там они воевали наравне со взрослыми.</a:t>
            </a:r>
            <a:endParaRPr lang="ru-RU" sz="2000" dirty="0"/>
          </a:p>
        </p:txBody>
      </p:sp>
      <p:pic>
        <p:nvPicPr>
          <p:cNvPr id="5" name="Picture 4" descr="C:\Documents and Settings\Владелец\Мои документы\Downloads\сын пол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429000"/>
            <a:ext cx="4786346" cy="321471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42852"/>
            <a:ext cx="4821238" cy="309562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Владелец\Мои документы\Downloads\фон орде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214290"/>
            <a:ext cx="41434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folHlink"/>
                </a:solidFill>
              </a:rPr>
              <a:t> 	</a:t>
            </a:r>
            <a:r>
              <a:rPr lang="ru-RU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Это - город Ленинград. Во время войны фашисты окружили город. Жители умирали от голода и холода в своих квартирах и прямо на улицах. Блокада длилась 900 дней и ночей. Три зимы без топлива, воды, электричества, под непрерывным вражеским огнем. Но ленинградцы выстояли!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7" name="Picture 5" descr="C:\Documents and Settings\Владелец\Мои документы\Downloads\Ленингр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7166"/>
            <a:ext cx="4357718" cy="300039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  <p:pic>
        <p:nvPicPr>
          <p:cNvPr id="13318" name="Picture 6" descr="C:\Documents and Settings\Владелец\Мои документы\Downloads\ленинград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429000"/>
            <a:ext cx="5000660" cy="332419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Владелец\Мои документы\Downloads\фон лен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3" name="Picture 3" descr="C:\Documents and Settings\Владелец\Мои документы\Downloads\мужчина и хле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500042"/>
            <a:ext cx="4071966" cy="600079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  <p:pic>
        <p:nvPicPr>
          <p:cNvPr id="15364" name="Picture 4" descr="C:\Documents and Settings\Владелец\Мои документы\Downloads\блокадный хле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500438"/>
            <a:ext cx="3929090" cy="300039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57224" y="285728"/>
            <a:ext cx="39290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125 граммов хлеба. Вот такой кусочек хлеба получали жители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блокад-ного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Ленинграда на целый день (чуть больше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спичеч-ного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коробка). Другой еды в Ленинграде не было.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Documents and Settings\Владелец\Мои документы\Downloads\фон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642918"/>
            <a:ext cx="3571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Фашисты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бом-били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города, от городов оставались одни руины. Сжигали целые деревни вместе с жителями. Не щадили ни детей, ни женщин, ни стариков.</a:t>
            </a:r>
            <a:endParaRPr lang="ru-RU" sz="2400" dirty="0"/>
          </a:p>
        </p:txBody>
      </p:sp>
      <p:pic>
        <p:nvPicPr>
          <p:cNvPr id="5" name="Picture 4" descr="C:\Documents and Settings\Владелец\Мои документы\Downloads\бомбили горо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14290"/>
            <a:ext cx="4929222" cy="314327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  <p:pic>
        <p:nvPicPr>
          <p:cNvPr id="6" name="Picture 3" descr="C:\Documents and Settings\Владелец\Мои документы\Downloads\поджег деревн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429000"/>
            <a:ext cx="5000660" cy="328614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Documents and Settings\Владелец\Мои документы\Downloads\фон орде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214290"/>
            <a:ext cx="78581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Долгих 4 года длилась Великая Отечественная война. За это время погибло очень много солдат и мирных жителей.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643050"/>
            <a:ext cx="6500858" cy="4786346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Documents and Settings\Владелец\Мои документы\Downloads\фон лен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43042" y="571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28662" y="428604"/>
            <a:ext cx="292895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 вот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насту-пил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этот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долгождан-ный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день – 9 мая 1945 года. В этот день закончилась война. 	Наши войска разгромили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фашис-тов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не только на территории  нашей страны, но и 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освобо-дили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от фашизма жителей других стран. 	</a:t>
            </a:r>
          </a:p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	Советские солдаты водрузили Знамя Победы над рейхстагом.</a:t>
            </a:r>
            <a:endParaRPr lang="ru-RU" sz="2200" dirty="0"/>
          </a:p>
        </p:txBody>
      </p:sp>
      <p:pic>
        <p:nvPicPr>
          <p:cNvPr id="19459" name="Picture 3" descr="C:\Documents and Settings\Владелец\Мои документы\Downloads\Знамя Победы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14290"/>
            <a:ext cx="4843196" cy="642942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Documents and Settings\Владелец\Мои документы\Downloads\фон орде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214290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285728"/>
            <a:ext cx="807249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Победе радовалась вся страна, но эта радость была со слезами на глазах, так как в каждой семье, в каждом доме кто-то погиб на этой страшной войне.</a:t>
            </a:r>
            <a:endParaRPr lang="ru-RU" sz="2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785926"/>
            <a:ext cx="5056186" cy="3567112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0482" name="Picture 2" descr="C:\Documents and Settings\Владелец\Мои документы\Downloads\радость побед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143116"/>
            <a:ext cx="3571900" cy="454814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Documents and Settings\Владелец\Мои документы\Downloads\фон орде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142852"/>
            <a:ext cx="44291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Каждый год в этот день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9 Мая люди несут цветы к памятникам защитников нашей Родины, к могиле Неизвестного Солдата.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3116"/>
            <a:ext cx="3405185" cy="4572032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14290"/>
            <a:ext cx="3876675" cy="5214934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Documents and Settings\Владелец\Мои документы\Downloads\фон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4" y="142852"/>
            <a:ext cx="76438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каждого из нас через ту войну прошли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бабушки      и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дедушки, прабабушки и прадедушки. Они воевали на фронте, трудились день и ночь в тылу – на заводах и фабриках, в колхозах. К сожалению, с каждым годом таких людей становится всё меньше, и поэтому все они должны быть окружены вниманием, почётом и уважением. Это наши ветераны!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0" descr="8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857496"/>
            <a:ext cx="6286544" cy="378621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Documents and Settings\Владелец\Мои документы\Downloads\фон орде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142852"/>
            <a:ext cx="857256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мая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все жители нашей огромной страны отмечают </a:t>
            </a:r>
            <a:r>
              <a:rPr lang="ru-RU" sz="36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Победы</a:t>
            </a:r>
            <a:r>
              <a:rPr lang="ru-RU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 этот день во всех городах проходят военные парады, возлагаются цветы к Могиле Неизвестного Солдата, к Вечному Огню, дается праздничный салют.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14678" y="42148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714620"/>
            <a:ext cx="5545138" cy="3960812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Documents and Settings\Владелец\Мои документы\Downloads\фон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00232" y="214290"/>
            <a:ext cx="63579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Каждый год в День Победы </a:t>
            </a:r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наших городах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проводятся праздничные салюты!</a:t>
            </a:r>
            <a:endParaRPr lang="ru-RU" sz="3600" dirty="0"/>
          </a:p>
        </p:txBody>
      </p:sp>
      <p:pic>
        <p:nvPicPr>
          <p:cNvPr id="5" name="Picture 3" descr="C:\Documents and Settings\Владелец\Мои документы\Downloads\салют 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285992"/>
            <a:ext cx="8858312" cy="371477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Documents and Settings\Владелец\Мои документы\Downloads\фон начало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214422"/>
            <a:ext cx="6500858" cy="5143536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Владелец\Мои документы\Downloads\фон орде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285728"/>
            <a:ext cx="835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Но почему ветераны, участники той великой войны, такие грустные, почему это праздник со слезами на глазах? Что они вспоминают в этот день? Что это была за война, какой ценой досталась победа нашему народу?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Documents and Settings\Владелец\Мои документы\Downloads\слез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071678"/>
            <a:ext cx="7286676" cy="440714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Владелец\Мои документы\Downloads\фон лен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142852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Великой Отечественной войне и пойдёт наш рассказ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714356"/>
            <a:ext cx="80010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Это было тогда, когда наша страна называлась СССР, когда ваши прабабушки и прадедушки были молодыми, здоровыми, полными сил. Они были счастливы, мечтали о будущем, думали, что всё в их жизни будет хорошо. Но их мечтам не пришлось осуществиться.</a:t>
            </a:r>
            <a:endParaRPr lang="ru-RU" sz="2000" dirty="0"/>
          </a:p>
        </p:txBody>
      </p:sp>
      <p:pic>
        <p:nvPicPr>
          <p:cNvPr id="6" name="Picture 3" descr="C:\Documents and Settings\Владелец\Мои документы\Downloads\город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89" y="2500306"/>
            <a:ext cx="7000925" cy="414558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Владелец\Мои документы\Downloads\фон лен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0" y="357165"/>
            <a:ext cx="30718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мире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появи-лась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тёмная сила – фашизм, которая ненавидела людей другой национальности. Фашисты захотели людей всех стран сделать своими рабами и слугами.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072066" y="3643314"/>
            <a:ext cx="37862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Заскрежетали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гусени-цы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танков, засвистели пули. Шаг за шагом фашисты захватывали одну страну за другой, разрушали  города, взрывали памятники, грабили музеи, убивали людей. И всё ближе и ближе подходили к границе нашей Родины.</a:t>
            </a:r>
            <a:endParaRPr lang="ru-RU" sz="2000" dirty="0"/>
          </a:p>
        </p:txBody>
      </p:sp>
      <p:pic>
        <p:nvPicPr>
          <p:cNvPr id="6" name="Picture 4" descr="фашисты"/>
          <p:cNvPicPr>
            <a:picLocks noChangeAspect="1" noChangeArrowheads="1"/>
          </p:cNvPicPr>
          <p:nvPr/>
        </p:nvPicPr>
        <p:blipFill>
          <a:blip r:embed="rId3" cstate="print">
            <a:lum bright="-12000" contrast="-18000"/>
          </a:blip>
          <a:srcRect/>
          <a:stretch>
            <a:fillRect/>
          </a:stretch>
        </p:blipFill>
        <p:spPr bwMode="auto">
          <a:xfrm>
            <a:off x="4357686" y="285728"/>
            <a:ext cx="4449764" cy="307183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6147" name="Picture 3" descr="C:\Documents and Settings\Владелец\Мои документы\Downloads\пуш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643314"/>
            <a:ext cx="4000528" cy="296702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Владелец\Мои документы\Downloads\фон орде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214290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22 июня 1941 года без объявления войны фашисты напали на нашу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страну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На  города посыпались бомбы, на нашу землю ступили вражеские фашистские солдаты.</a:t>
            </a:r>
            <a:endParaRPr lang="ru-RU" sz="2400" dirty="0"/>
          </a:p>
        </p:txBody>
      </p:sp>
      <p:pic>
        <p:nvPicPr>
          <p:cNvPr id="7171" name="Picture 3" descr="C:\Documents and Settings\Владелец\Мои документы\Downloads\объявлен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14488"/>
            <a:ext cx="3643338" cy="476796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429124" y="2714620"/>
            <a:ext cx="4429156" cy="282257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357686" y="1571612"/>
            <a:ext cx="4572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Началась </a:t>
            </a:r>
          </a:p>
          <a:p>
            <a:pPr algn="ctr"/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Великая Отечественная война</a:t>
            </a:r>
            <a:endParaRPr lang="ru-RU" sz="24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Documents and Settings\Владелец\Мои документы\Downloads\фон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28662" y="714356"/>
            <a:ext cx="371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Все жители нашей страны, и старые и молодые  взяли в руки оружие и встали на защиту  Родины.</a:t>
            </a:r>
            <a:endParaRPr lang="ru-RU" sz="2400" dirty="0"/>
          </a:p>
        </p:txBody>
      </p:sp>
      <p:pic>
        <p:nvPicPr>
          <p:cNvPr id="5" name="Содержимое 4" descr="Russian-Soldiers_on_the_mar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072066" y="142852"/>
            <a:ext cx="3933852" cy="3071834"/>
          </a:xfrm>
          <a:prstGeom prst="rect">
            <a:avLst/>
          </a:prstGeom>
          <a:ln w="19050"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Picture 3" descr="C:\Documents and Settings\Владелец\Мои документы\Downloads\на войн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000372"/>
            <a:ext cx="5072098" cy="371477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Владелец\Мои документы\Downloads\фон лен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28662" y="214290"/>
            <a:ext cx="342902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	Трудно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приходи-лось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нашим бойцам, очень сильный был враг. Но солдаты нашей армии доблестно сражались с врагом на земле, в воздухе, на море.</a:t>
            </a:r>
            <a:endParaRPr lang="ru-RU" sz="2200" dirty="0"/>
          </a:p>
        </p:txBody>
      </p:sp>
      <p:pic>
        <p:nvPicPr>
          <p:cNvPr id="5" name="Picture 3" descr="C:\Documents and Settings\Владелец\Мои документы\Downloads\на земл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85728"/>
            <a:ext cx="4429125" cy="307183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  <p:pic>
        <p:nvPicPr>
          <p:cNvPr id="6" name="Picture 4" descr="C:\Documents and Settings\Владелец\Мои документы\Downloads\на мор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876"/>
            <a:ext cx="4429156" cy="304464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2786058"/>
            <a:ext cx="3071834" cy="3857652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Documents and Settings\Владелец\Мои документы\Downloads\фон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714356"/>
            <a:ext cx="35004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Наравне с мужчинами на войне воевали и женщины. Они были связистками, снайперами, врачами и медсестрами.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pic>
        <p:nvPicPr>
          <p:cNvPr id="5" name="Picture 5" descr="C:\Documents and Settings\Владелец\Мои документы\Downloads\медсест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42852"/>
            <a:ext cx="4714907" cy="364333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  <p:pic>
        <p:nvPicPr>
          <p:cNvPr id="6" name="Picture 7" descr="C:\Documents and Settings\Владелец\Мои документы\Downloads\связ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357562"/>
            <a:ext cx="4572032" cy="339087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113</Words>
  <Application>Microsoft Office PowerPoint</Application>
  <PresentationFormat>Экран (4:3)</PresentationFormat>
  <Paragraphs>31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Владелец</cp:lastModifiedBy>
  <cp:revision>57</cp:revision>
  <dcterms:modified xsi:type="dcterms:W3CDTF">2021-04-22T15:54:34Z</dcterms:modified>
</cp:coreProperties>
</file>