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8" r:id="rId21"/>
    <p:sldId id="275" r:id="rId22"/>
    <p:sldId id="276" r:id="rId23"/>
    <p:sldId id="277" r:id="rId24"/>
    <p:sldId id="280" r:id="rId25"/>
    <p:sldId id="279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2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gif"/><Relationship Id="rId4" Type="http://schemas.openxmlformats.org/officeDocument/2006/relationships/image" Target="../media/image50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Владелец\Мои документы\Downloads\фон для птиц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71538" y="500042"/>
            <a:ext cx="71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детский сад № 25 «Малыш»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85720" y="1285860"/>
            <a:ext cx="85725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ПТИЦЫ.</a:t>
            </a:r>
          </a:p>
          <a:p>
            <a:pPr algn="ctr"/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Перелётные и зимующие</a:t>
            </a:r>
            <a:endParaRPr lang="ru-RU" sz="4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57686" y="5643578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Подготовила воспитатель Дедовская С.Я.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Documents and Settings\Владелец\Мои документы\Downloads\синиц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29256">
            <a:off x="4981458" y="3204547"/>
            <a:ext cx="3581285" cy="2162631"/>
          </a:xfrm>
          <a:prstGeom prst="rect">
            <a:avLst/>
          </a:prstGeom>
          <a:noFill/>
        </p:spPr>
      </p:pic>
      <p:pic>
        <p:nvPicPr>
          <p:cNvPr id="1028" name="Picture 4" descr="C:\Documents and Settings\Владелец\Мои документы\Downloads\аист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44557" flipH="1">
            <a:off x="61580" y="2235985"/>
            <a:ext cx="4772049" cy="40071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Documents and Settings\Владелец\Мои документы\Downloads\фон для птиц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357290" y="428604"/>
            <a:ext cx="6858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ПЕРЕЛЁТНЫЕ ПТИЦЫ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2" name="Picture 4" descr="C:\Documents and Settings\Владелец\Мои документы\Downloads\чиби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1357298"/>
            <a:ext cx="5072098" cy="342902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22533" name="Picture 5" descr="C:\Documents and Settings\Владелец\Мои документы\Downloads\жавороно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714620"/>
            <a:ext cx="4643470" cy="321471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928662" y="5929331"/>
            <a:ext cx="2714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Жаворонок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29322" y="4786323"/>
            <a:ext cx="2286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Чибис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Documents and Settings\Владелец\Мои документы\Downloads\фон для птиц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357290" y="357166"/>
            <a:ext cx="65008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ПЕРЕЛЁТНЫЕ ПТИЦЫ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Picture 3" descr="C:\Documents and Settings\Владелец\Мои документы\Downloads\цапл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142984"/>
            <a:ext cx="3857652" cy="478634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357290" y="5929331"/>
            <a:ext cx="178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Цапля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Владелец\Мои документы\Downloads\лебедь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286248" y="2357430"/>
            <a:ext cx="4572032" cy="35719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643570" y="5929330"/>
            <a:ext cx="1472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Лебедь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Documents and Settings\Владелец\Мои документы\Downloads\фон для птиц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728" y="428604"/>
            <a:ext cx="67151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ПЕРЕЛЁТНЫЕ ПТИЦЫ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9" name="Picture 3" descr="C:\Documents and Settings\Владелец\Мои документы\Downloads\журавл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71612"/>
            <a:ext cx="3786214" cy="392909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24580" name="Picture 4" descr="C:\Documents and Settings\Владелец\Мои документы\Downloads\аис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286248" y="1571612"/>
            <a:ext cx="4572032" cy="391314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071538" y="5500703"/>
            <a:ext cx="2286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Журавль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57818" y="5500703"/>
            <a:ext cx="2571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Аист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Владелец\Мои документы\Downloads\фон для птиц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14480" y="357166"/>
            <a:ext cx="6286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ПЕРЕЛЁТНЫЕ ПТИЦЫ</a:t>
            </a:r>
            <a:endParaRPr lang="ru-RU" dirty="0"/>
          </a:p>
        </p:txBody>
      </p:sp>
      <p:pic>
        <p:nvPicPr>
          <p:cNvPr id="2051" name="Picture 3" descr="C:\Documents and Settings\Владелец\Мои документы\Downloads\утк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214554"/>
            <a:ext cx="4572032" cy="335750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2052" name="Picture 4" descr="C:\Documents and Settings\Владелец\Мои документы\Downloads\гуси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929190" y="1285860"/>
            <a:ext cx="3929090" cy="428628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142976" y="5572140"/>
            <a:ext cx="1714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Утка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00760" y="5572141"/>
            <a:ext cx="1857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Гусь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ocuments and Settings\Владелец\Мои документы\Downloads\фон для птиц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928662" y="500042"/>
            <a:ext cx="7715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 есть птицы, которые не улетают на юг, а остаются зимовать на родине, такие птицы называются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ЗИМУЮЩИМИ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Они находят себе пищу даже в самое холодное время.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5984" y="2000240"/>
            <a:ext cx="4357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Зимующие птицы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3214686"/>
            <a:ext cx="3571900" cy="2625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Оседлые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- такие птицы на протяжении своей жизни придерживаются определённой территории и за её пределы не перемещаются. Оседлые птицы живут круглый год на одном месте.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57686" y="3214686"/>
            <a:ext cx="44291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Кочующие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- эти птицы отличаются тем, что в поисках пищи могут перемещаться с одного места на другое (на небольшие расстояния). Кочующие птицы могут совершать перелёты из одной местности в другую для поисков пищи (но далеко от своей родины всё равно не удаляются).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5286380" y="2643182"/>
            <a:ext cx="785818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10800000" flipV="1">
            <a:off x="2357422" y="2643182"/>
            <a:ext cx="714380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Documents and Settings\Владелец\Мои документы\Downloads\синиц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65831" flipH="1">
            <a:off x="2745843" y="5542071"/>
            <a:ext cx="1428760" cy="9286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Documents and Settings\Владелец\Мои документы\Downloads\фон для птиц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9" name="Picture 3" descr="C:\Documents and Settings\Владелец\Мои документы\Downloads\со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428736"/>
            <a:ext cx="4071966" cy="428628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4100" name="Picture 4" descr="C:\Documents and Settings\Владелец\Мои документы\Downloads\фили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643438" y="1428736"/>
            <a:ext cx="4214842" cy="428628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394051" y="357166"/>
            <a:ext cx="6178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ЗИМУЮЩИЕ ПТИЦЫ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00166" y="5715017"/>
            <a:ext cx="157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Сова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72198" y="5715017"/>
            <a:ext cx="1643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Филин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Documents and Settings\Владелец\Мои документы\Downloads\фон для птиц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285852" y="357166"/>
            <a:ext cx="64294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ЗИМУЮЩИЕ ПТИЦЫ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C:\Documents and Settings\Владелец\Мои документы\Downloads\сой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357298"/>
            <a:ext cx="4429156" cy="328614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357290" y="4643447"/>
            <a:ext cx="1928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Сойка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5" name="Picture 5" descr="C:\Documents and Settings\Владелец\Мои документы\Downloads\кедровка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2428868"/>
            <a:ext cx="4714908" cy="35719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572132" y="6000769"/>
            <a:ext cx="2071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Кедровка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Documents and Settings\Владелец\Мои документы\Downloads\фон для птиц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643042" y="214290"/>
            <a:ext cx="6000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ЗИМУЮЩИЕ ПТИЦЫ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C:\Documents and Settings\Владелец\Мои документы\Downloads\свирестел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071546"/>
            <a:ext cx="4214842" cy="428628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6148" name="Picture 4" descr="C:\Documents and Settings\Владелец\Мои документы\Downloads\клес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214810" y="2143116"/>
            <a:ext cx="4786346" cy="356235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928662" y="5357827"/>
            <a:ext cx="2643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Свиристель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86446" y="5715017"/>
            <a:ext cx="1928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Клёст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Documents and Settings\Владелец\Мои документы\Downloads\фон для птиц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643042" y="357166"/>
            <a:ext cx="6000792" cy="7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ЗИМУЮЩИЕ ПТИЦЫ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C:\Documents and Settings\Владелец\Мои документы\Downloads\тетере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1428736"/>
            <a:ext cx="5286412" cy="385765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7172" name="Picture 4" descr="C:\Documents and Settings\Владелец\Мои документы\Downloads\дятел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928802"/>
            <a:ext cx="3500462" cy="395287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928662" y="5857893"/>
            <a:ext cx="2143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Дятел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29256" y="5286388"/>
            <a:ext cx="2286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Тетерев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Владелец\Мои документы\Downloads\фон для птиц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857356" y="357166"/>
            <a:ext cx="60722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ЗИМУЮЩИЕ ПТИЦЫ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Documents and Settings\Владелец\Мои документы\Downloads\рябчи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000240"/>
            <a:ext cx="4643470" cy="392909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1028" name="Picture 4" descr="C:\Documents and Settings\Владелец\Мои документы\Downloads\снегирь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285860"/>
            <a:ext cx="4071966" cy="464347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285852" y="5857893"/>
            <a:ext cx="178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Снегирь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43570" y="5929330"/>
            <a:ext cx="2000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Рябчик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Владелец\Мои документы\Downloads\фон для птиц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28728" y="285728"/>
            <a:ext cx="685804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Из яйца я родилась, в пёрышках, пушистая,</a:t>
            </a:r>
          </a:p>
          <a:p>
            <a:r>
              <a:rPr lang="ru-RU" sz="2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Подросла и поднялась в небо очень чистое</a:t>
            </a:r>
          </a:p>
          <a:p>
            <a:r>
              <a:rPr lang="ru-RU" sz="2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Два крыла и клюв стучится</a:t>
            </a:r>
          </a:p>
          <a:p>
            <a:r>
              <a:rPr lang="ru-RU" sz="2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Угадали, кто я? … </a:t>
            </a:r>
            <a:r>
              <a:rPr lang="ru-RU" sz="32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Птица</a:t>
            </a:r>
            <a:endParaRPr lang="ru-RU" sz="2600" b="1" i="1" u="sng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Documents and Settings\Владелец\Мои документы\Downloads\птицы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071678"/>
            <a:ext cx="6929486" cy="4643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Владелец\Мои документы\Downloads\фон для птиц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24014" y="428605"/>
            <a:ext cx="6791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ЗИМУЮЩИЕ ПТИЦЫ</a:t>
            </a:r>
            <a:endParaRPr lang="ru-RU" dirty="0"/>
          </a:p>
        </p:txBody>
      </p:sp>
      <p:pic>
        <p:nvPicPr>
          <p:cNvPr id="1027" name="Picture 3" descr="C:\Documents and Settings\Владелец\Мои документы\Downloads\синиц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85860"/>
            <a:ext cx="4286280" cy="292895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429256" y="4214819"/>
            <a:ext cx="2428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Синица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Documents and Settings\Владелец\Мои документы\Downloads\куропат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500306"/>
            <a:ext cx="4500594" cy="342902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285852" y="5857893"/>
            <a:ext cx="2500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Куропатка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ocuments and Settings\Владелец\Мои документы\Downloads\фон для птиц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14414" y="285728"/>
            <a:ext cx="750099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Многие из зимующих птиц во время зимы перебираются поближе к людям. Вы их знаете и видите каждый день, они тоже зимующие – это:</a:t>
            </a:r>
            <a:endParaRPr lang="ru-RU" sz="2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C:\Documents and Settings\Владелец\Мои документы\Downloads\голубь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643050"/>
            <a:ext cx="4929222" cy="350046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3077" name="Picture 5" descr="C:\Documents and Settings\Владелец\Мои документы\Downloads\воробе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2786058"/>
            <a:ext cx="4143404" cy="319559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071538" y="5143513"/>
            <a:ext cx="2428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Голубь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57884" y="5929331"/>
            <a:ext cx="2357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Воробей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Documents and Settings\Владелец\Мои документы\Downloads\фон для птиц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857356" y="357166"/>
            <a:ext cx="57150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ЗИМУЮЩИЕ ПТИЦЫ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Documents and Settings\Владелец\Мои документы\Downloads\воро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000240"/>
            <a:ext cx="4643470" cy="364333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428728" y="5643578"/>
            <a:ext cx="2143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Ворона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72198" y="6072206"/>
            <a:ext cx="1714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Ворон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Documents and Settings\Владелец\Мои документы\Downloads\вор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214422"/>
            <a:ext cx="4000528" cy="485778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Documents and Settings\Владелец\Мои документы\Downloads\фон для птиц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85918" y="428604"/>
            <a:ext cx="6143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ЗИМУЮЩИЕ ПТИЦЫ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Владелец\Мои документы\Downloads\гал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571612"/>
            <a:ext cx="4357718" cy="33575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429256" y="4929199"/>
            <a:ext cx="2428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Галка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" descr="C:\Documents and Settings\Владелец\Мои документы\Downloads\сорока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357430"/>
            <a:ext cx="4572032" cy="342902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571604" y="5786455"/>
            <a:ext cx="1928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Сорока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Documents and Settings\Владелец\Мои документы\Downloads\фон для птиц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71538" y="142853"/>
            <a:ext cx="771530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Птицам зимой не хватает корма, им нужна поддержка человека. Поэтому, люди зимой подкармливают птиц. Строят для этого специальные кормушки. И насыпают туда зёрна, семечки, крупу, крошки хлеба. Синичек угощают салом. </a:t>
            </a: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вы уже повесили свою кормушку?</a:t>
            </a:r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Documents and Settings\Владелец\Мои документы\Downloads\кормушка и дет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643182"/>
            <a:ext cx="5072098" cy="396239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3075" name="Picture 3" descr="C:\Documents and Settings\Владелец\Мои документы\Downloads\кормуш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2643182"/>
            <a:ext cx="3071834" cy="392903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Documents and Settings\Владелец\Мои документы\Downloads\фон для птиц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28728" y="214290"/>
            <a:ext cx="6786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Отгадай загадки про птиц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7" y="1214422"/>
            <a:ext cx="28575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Маленький мальчишка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сером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армячишке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 дворам шныряет,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крохи собирает.                                              (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воробей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28926" y="1000108"/>
            <a:ext cx="26432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Спинка зеленоватая,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животик желтоватый,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черненькая шапочка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полоска шарфика. 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(</a:t>
            </a: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синица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3570" y="1000108"/>
            <a:ext cx="3286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Красногрудый, чернокрылый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Любит зёрнышки клевать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 первым снегом на рябине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Он появится опять. (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снегирь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58" y="2857496"/>
            <a:ext cx="29289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 по дереву стучу, 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червяка добыть хочу.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Хоть и скрылся под корой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всё равно он будет мой. 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  (</a:t>
            </a: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дятел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14678" y="2857496"/>
            <a:ext cx="20717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Днём молчит,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ночью кричит,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 лесу летает,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прохожих пугает.                                                             (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филин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282" y="4572008"/>
            <a:ext cx="30003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 одной ноге стоит,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воду пристально глядит,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тычет клювом наугад,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ищет в речке лягушат.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 носу повисла капля –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узнаёте? Это… (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цапля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43636" y="2857496"/>
            <a:ext cx="3000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Кто без нот и без свирели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под окном выводит трели.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Голосистее, нежней,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Кто же это … (</a:t>
            </a: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соловей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14677" y="4643446"/>
            <a:ext cx="29289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Эта птица никогда 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 строит для себя гнезда.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Соседкам яйца оставляет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о птенцах не вспоминает.    (</a:t>
            </a: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кукушка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                      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72197" y="4643446"/>
            <a:ext cx="29289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Прилетает к нам с теплом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путь проделав длинный.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Лепит домик под окном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из травы и глины.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(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ласточка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Documents and Settings\Владелец\Мои документы\Downloads\цапля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714612" y="5572140"/>
            <a:ext cx="781050" cy="1104900"/>
          </a:xfrm>
          <a:prstGeom prst="rect">
            <a:avLst/>
          </a:prstGeom>
          <a:noFill/>
        </p:spPr>
      </p:pic>
      <p:pic>
        <p:nvPicPr>
          <p:cNvPr id="1028" name="Picture 4" descr="C:\Documents and Settings\Владелец\Мои документы\Downloads\синичка движ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143116"/>
            <a:ext cx="1071570" cy="1071570"/>
          </a:xfrm>
          <a:prstGeom prst="rect">
            <a:avLst/>
          </a:prstGeom>
          <a:noFill/>
        </p:spPr>
      </p:pic>
      <p:pic>
        <p:nvPicPr>
          <p:cNvPr id="1029" name="Picture 5" descr="C:\Documents and Settings\Владелец\Мои документы\Downloads\филин 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3643314"/>
            <a:ext cx="1143008" cy="1071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Владелец\Мои документы\Downloads\фон для птиц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14480" y="428604"/>
            <a:ext cx="58579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МОЛОДЦЫ!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andrey-eltsov.ru/wp-content/uploads/2018/02/dse-jh-bh_dasdasdasd-123bh_7-4cde_jjj_6f-nimacci-gif-animacija-smajliki2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1785926"/>
            <a:ext cx="3429024" cy="4214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ocuments and Settings\Владелец\Мои документы\Downloads\фон для птиц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00166" y="285728"/>
            <a:ext cx="72866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Птица – это животное, тело которого покрыто перьями, обладающее клювом, двумя конечностями и крыльями. Птицы появляются из яиц (и откладывают яйца). Большинство из них умеют летать.</a:t>
            </a:r>
            <a:endParaRPr lang="ru-RU" sz="2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72" y="5143512"/>
            <a:ext cx="45720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Почти все птицы умеют хорошо летать, за исключением некоторых, например, пингвинов.</a:t>
            </a:r>
            <a:endParaRPr lang="ru-RU" sz="2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C:\Documents and Settings\Владелец\Мои документы\Downloads\пингви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2500306"/>
            <a:ext cx="3714776" cy="4043274"/>
          </a:xfrm>
          <a:prstGeom prst="rect">
            <a:avLst/>
          </a:prstGeom>
          <a:noFill/>
        </p:spPr>
      </p:pic>
      <p:pic>
        <p:nvPicPr>
          <p:cNvPr id="3077" name="Picture 5" descr="C:\Documents and Settings\Владелец\Мои документы\Downloads\птицы летят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857364"/>
            <a:ext cx="4286280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Владелец\Мои документы\Downloads\фон для птиц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14414" y="428604"/>
            <a:ext cx="7429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Летом птицы летают, добывают себе корм, весной откладывают яйца, высиживают и выращивают птенцов, а осенью некоторые птицы остаются зимовать, а другие улетают в тёплые края.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Documents and Settings\Владелец\Мои документы\Downloads\птицы и яйц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214554"/>
            <a:ext cx="4214842" cy="3286148"/>
          </a:xfrm>
          <a:prstGeom prst="rect">
            <a:avLst/>
          </a:prstGeom>
          <a:noFill/>
        </p:spPr>
      </p:pic>
      <p:pic>
        <p:nvPicPr>
          <p:cNvPr id="1028" name="Picture 4" descr="C:\Documents and Settings\Владелец\Мои документы\Downloads\птицы выкармливаю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143248"/>
            <a:ext cx="4429156" cy="321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Владелец\Мои документы\Downloads\фон для птиц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00100" y="428604"/>
            <a:ext cx="7715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Птицы, которые улетают в тёплые края, называются перелётными. Птицы улетают на юг, потому что осенью им не хватает корма – исчезают насекомые, становится меньше ягод и семян растений.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AutoShape 2" descr="https://bevjj7b7nb159zsj2si1hv15-wpengine.netdna-ssl.com/ny/wp-content/uploads/sites/7/2018/01/iStock-469729103-1388x97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Documents and Settings\Владелец\Мои документы\Downloads\летят птиц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214554"/>
            <a:ext cx="3857652" cy="2428892"/>
          </a:xfrm>
          <a:prstGeom prst="rect">
            <a:avLst/>
          </a:prstGeom>
          <a:noFill/>
        </p:spPr>
      </p:pic>
      <p:pic>
        <p:nvPicPr>
          <p:cNvPr id="1028" name="Picture 4" descr="C:\Documents and Settings\Владелец\Мои документы\Downloads\утки летя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3929066"/>
            <a:ext cx="4714908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Documents and Settings\Владелец\Мои документы\Downloads\фон для птиц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00166" y="357166"/>
            <a:ext cx="6643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ПЕРЕЛЁТНЫЕ ПТИЦЫ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Picture 3" descr="C:\Documents and Settings\Владелец\Мои документы\Downloads\ласточ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71612"/>
            <a:ext cx="4071966" cy="364333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071538" y="5214951"/>
            <a:ext cx="2500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Ласточка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6" name="Picture 4" descr="C:\Documents and Settings\Владелец\Мои документы\Downloads\кукуш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571612"/>
            <a:ext cx="4143404" cy="365281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643570" y="5214951"/>
            <a:ext cx="2357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Кукушка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Documents and Settings\Владелец\Мои документы\Downloads\фон для птиц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14480" y="357166"/>
            <a:ext cx="61436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ПЕРЕЛЁТНЫЕ ПТИЦЫ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9" name="Picture 3" descr="C:\Documents and Settings\Владелец\Мои документы\Downloads\скворец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2214554"/>
            <a:ext cx="3571900" cy="350043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19460" name="Picture 4" descr="C:\Documents and Settings\Владелец\Мои документы\Downloads\грач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857364"/>
            <a:ext cx="5000660" cy="385765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142976" y="5715016"/>
            <a:ext cx="2214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Грач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57884" y="5715017"/>
            <a:ext cx="2428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Скворец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Documents and Settings\Владелец\Мои документы\Downloads\фон для птиц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728" y="357166"/>
            <a:ext cx="65008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ПЕРЕЛЁТНЫЕ ПТИЦЫ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3" descr="C:\Documents and Settings\Владелец\Мои документы\Downloads\иволг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571612"/>
            <a:ext cx="4071966" cy="407196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20484" name="Picture 4" descr="C:\Documents and Settings\Владелец\Мои документы\Downloads\солове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571612"/>
            <a:ext cx="4143404" cy="407196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357290" y="5643579"/>
            <a:ext cx="2071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Соловей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57884" y="5643578"/>
            <a:ext cx="2428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Иволга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Documents and Settings\Владелец\Мои документы\Downloads\фон для птиц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500166" y="428604"/>
            <a:ext cx="64294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ПЕРЕЛЁТНЫЕ ПТИЦЫ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C:\Documents and Settings\Владелец\Мои документы\Downloads\чай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1785926"/>
            <a:ext cx="4786346" cy="385765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21507" name="Picture 3" descr="C:\Documents and Settings\Владелец\Мои документы\Downloads\дрозд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785926"/>
            <a:ext cx="3571900" cy="385765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000100" y="5643578"/>
            <a:ext cx="2143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Дрозд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14942" y="5643578"/>
            <a:ext cx="2786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Чайка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601</Words>
  <Application>Microsoft Office PowerPoint</Application>
  <PresentationFormat>Экран (4:3)</PresentationFormat>
  <Paragraphs>113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Владелец</cp:lastModifiedBy>
  <cp:revision>61</cp:revision>
  <dcterms:modified xsi:type="dcterms:W3CDTF">2020-10-17T13:24:06Z</dcterms:modified>
</cp:coreProperties>
</file>