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8" r:id="rId19"/>
    <p:sldId id="272" r:id="rId20"/>
    <p:sldId id="279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Владелец\Мои документы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642918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детский сад № 25 «Малыш»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1428736"/>
            <a:ext cx="63579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мире профессий</a:t>
            </a: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5500702"/>
            <a:ext cx="3808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Подготовила воспитатель Дедовская С.Я.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Владелец\Мои документы\Downloads\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14876" y="2000240"/>
            <a:ext cx="4143404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" descr="C:\Documents and Settings\Владелец\Мои документы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7158" y="1161831"/>
            <a:ext cx="421484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быстрый конь несётся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рельсам тепловоз,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Всё ближе раздаётся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Весёлый стук колёс.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Зелёные вагоны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солнышке горят.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кабине застеклённой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Сидит мой старший брат.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 свистом поезд мчится,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может опоздать.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стану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машинистом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ты кем хочешь стать?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214290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Машинист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Documents and Settings\Владелец\Мои документы\Downloads\машини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57232"/>
            <a:ext cx="4286281" cy="557216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" descr="C:\Documents and Settings\Владелец\Мои документы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428604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Швея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643050"/>
            <a:ext cx="4143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Труд швеи у нас в почете -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важный, нужный труд!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Швея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модно и красиво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Шьёт одежду всем на диво!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5" name="Picture 1" descr="C:\Documents and Settings\Владелец\Мои документы\Downloads\шве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28604"/>
            <a:ext cx="4500594" cy="614366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" descr="C:\Documents and Settings\Владелец\Мои документы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2" y="1108625"/>
            <a:ext cx="44291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Отвезли кошку Динару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к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ветеринару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Этот доктор лечит смело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Всех животных заболевших.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Заболеет петушок –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пропишет порошок.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Заболеют куры –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Выпишет микстуры.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Даже попугаю в клетке –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Прописал таблетки.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теперь в семье Петровых</a:t>
            </a: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животные здоровы!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0232" y="142852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Ветеринар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Documents and Settings\Владелец\Мои документы\Downloads\с кошк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85860"/>
            <a:ext cx="4214842" cy="515777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" descr="C:\Documents and Settings\Владелец\Мои документы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1106997"/>
            <a:ext cx="400052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хорошего спортсмена</a:t>
            </a:r>
            <a:b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Нужен </a:t>
            </a:r>
            <a:r>
              <a:rPr kumimoji="0" lang="ru-RU" sz="23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тренер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непременно!</a:t>
            </a:r>
            <a:b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Развивает он сноровку</a:t>
            </a:r>
            <a:b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спортивной тренировке.</a:t>
            </a:r>
            <a:b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бассейне, и на корте,</a:t>
            </a:r>
            <a:b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растит героев спорта.</a:t>
            </a:r>
            <a:b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3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Тренер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это не пустяк!</a:t>
            </a:r>
            <a:b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Говорят спортсмены так:</a:t>
            </a:r>
            <a:b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забить в ворота шайбы</a:t>
            </a:r>
            <a:b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направить в сетку мяч –</a:t>
            </a:r>
            <a:b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3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Тренер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нам не помешал бы,</a:t>
            </a:r>
            <a:b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уменья и удач!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Documents and Settings\Владелец\Мои документы\Downloads\трен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142984"/>
            <a:ext cx="4572032" cy="533400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500298" y="142852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Тренер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" descr="C:\Documents and Settings\Владелец\Мои документы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214290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Шахтёр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42844" y="1227815"/>
            <a:ext cx="421484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устроена земля,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могу увидеть я.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Ведь для этого мне нужно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Опуститься в землю глубже,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в пещеру и овраг,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сделать это как?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Глубже всех в земные недра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Опускается </a:t>
            </a:r>
            <a:r>
              <a:rPr kumimoji="0" lang="ru-RU" sz="23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шахтёр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 земля откроет щедро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Всех её богатств набор: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Уголь, сланцы и руду.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Да, в </a:t>
            </a:r>
            <a:r>
              <a:rPr kumimoji="0" lang="ru-RU" sz="23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шахтёры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пойду!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Documents and Settings\Владелец\Мои документы\Downloads\шахтер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642918"/>
            <a:ext cx="4429156" cy="585791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Владелец\Мои документы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142852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Водитель (шофёр)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 descr="C:\Documents and Settings\Владелец\Мои документы\Downloads\шоф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72000" y="1142984"/>
            <a:ext cx="4214842" cy="542928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57224" y="1214422"/>
            <a:ext cx="36433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Шуршат по дорогам весёлые шины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Спешат по дорогам машины, машины…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в кузове –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важные срочные грузы: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Цемент и железо,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изюм и арбузы.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шофёров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трудна и сложна,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как она людям повсюду нужна!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Владелец\Мои документы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43174" y="285728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Продавец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Documents and Settings\Владелец\Мои документы\Downloads\продаве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143372" y="2000240"/>
            <a:ext cx="4714908" cy="421484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1285860"/>
            <a:ext cx="36433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 приходишь в магазин -</a:t>
            </a:r>
          </a:p>
          <a:p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Продавец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там есть один.</a:t>
            </a:r>
          </a:p>
          <a:p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Всё подскажет: что купить,</a:t>
            </a:r>
          </a:p>
          <a:p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Сколько надо заплатить,</a:t>
            </a:r>
          </a:p>
          <a:p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Подобрать, найти, примерить,</a:t>
            </a:r>
          </a:p>
          <a:p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Взвесить, завернуть, Отмерить,</a:t>
            </a:r>
          </a:p>
          <a:p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Настроение поднять,</a:t>
            </a:r>
          </a:p>
          <a:p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Снова в гости вас позвать.</a:t>
            </a:r>
          </a:p>
          <a:p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Сразу видно - молодец!</a:t>
            </a:r>
          </a:p>
          <a:p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Самый лучший </a:t>
            </a: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продавец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Владелец\Мои документы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71736" y="214290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Учёный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2844" y="1160828"/>
            <a:ext cx="878687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микроскоп 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учёный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смотрит, видно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опыты проводит.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Дела нет ему до скуки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весь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работе, весь в науке!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Владелец\Мои документы\Downloads\ученый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214554"/>
            <a:ext cx="6357982" cy="428628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Владелец\Мои документы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71670" y="142852"/>
            <a:ext cx="48577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Журналист</a:t>
            </a:r>
            <a:endParaRPr lang="ru-RU" sz="5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282" y="881798"/>
            <a:ext cx="87154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на месте не сидит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дорогам колесит.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Побывал и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войне,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стройке важной.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Журналист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своей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стране человек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отважный!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что-то где случится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журналист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блокнотом мчится.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Вмиг напишет он об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этом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пошлёт в газету.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Лучшая овация, для него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СЕНСАЦИЯ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 descr="C:\Documents and Settings\Владелец\Мои документы\Downloads\журнали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1" y="3214686"/>
            <a:ext cx="4357719" cy="34623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Владелец\Мои документы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285728"/>
            <a:ext cx="771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Кому, что нужно для работы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Documents and Settings\Владелец\Мои документы\Downloads\для врач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214422"/>
            <a:ext cx="2438400" cy="2438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28675" name="Picture 3" descr="C:\Documents and Settings\Владелец\Мои документы\Downloads\для парикмахер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214422"/>
            <a:ext cx="2857520" cy="242889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28676" name="Picture 4" descr="C:\Documents and Settings\Владелец\Мои документы\Downloads\для пожарно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00504"/>
            <a:ext cx="2928958" cy="235745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28677" name="Picture 5" descr="C:\Documents and Settings\Владелец\Мои документы\Downloads\для учител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000504"/>
            <a:ext cx="2286016" cy="257176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28678" name="Picture 6" descr="C:\Documents and Settings\Владелец\Мои документы\Downloads\для повар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4000504"/>
            <a:ext cx="2928958" cy="235745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28679" name="Picture 7" descr="C:\Documents and Settings\Владелец\Мои документы\Downloads\для швеи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1214422"/>
            <a:ext cx="2857520" cy="242889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Владелец\Мои документы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5720" y="400496"/>
            <a:ext cx="5429288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ПАХНУТ РЕМЕСЛА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каждого дела запах особый: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булочной пахнет тестом и сдобой.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Мимо столярной идёшь мастерской, —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Стружкою пахнет и свежей доской.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Пахнет маляр скипидаром и краской.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Пахнет стекольщик оконной замазкой.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Куртка шофёра пахнет бензином.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Блуза рабочего — маслом машинным.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Пахнет кондитер орехом мускатным.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Доктор в халате — лекарством приятным.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Рыхлой землёю, полем и лугом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Пахнет крестьянин, идущий за плугом.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Рыбой и морем пахнет рыбак.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безделье не пахнет никак.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ни душится лодырь богатый,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неважно  он пахнет, ребята!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Джанни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Родари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Владелец\Мои документы\Downloads\маляр скипид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785926"/>
            <a:ext cx="3286148" cy="45719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Documents and Settings\Владелец\Мои документы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357166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Пословицы и поговорки о профессиях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70723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Учёный без дела, как туча без дождя;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Сперва сам поучись, потом в учителя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становись;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Учитель, что родитель – о добре помышляет;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груда книг не заменит хорошего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учителя;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Каков строитель, таков и дом;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игла шьёт, а руки;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 садовник, хорош и крыжовник;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Хороший повар и в бою кашу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сварит;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Добрый повар стоит доктора.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3714752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Пословицы и поговорки о труде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4286256"/>
            <a:ext cx="6000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Терпенье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труд всё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перетрут;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Маленькое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дело лучше большого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безделья;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Учиться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всегда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пригодится;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Человек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 лени болеет, от труда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здоровеет;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 безделью, учи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рукоделью;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Где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охота и труд, там поля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цветут;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Кто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любит трудиться, тому без дела не сидится.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Documents and Settings\Владелец\Мои документы\Downloads\28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357298"/>
            <a:ext cx="200026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Владелец\Мои документы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28926" y="1071546"/>
            <a:ext cx="3500462" cy="2933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Когда я вырасту…</a:t>
            </a:r>
          </a:p>
          <a:p>
            <a:pPr algn="ctr"/>
            <a:endParaRPr lang="ru-RU" sz="1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Много есть профессий разных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Много всяких нужных дел.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Чем бы в жизни заниматься,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бы делать ты хотел?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Иль летать над облаками,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Или делать всё руками,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Или строить, или шить,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Иль пожар водой тушить?...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214290"/>
            <a:ext cx="6929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Кем ты хочешь стать?...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Documents and Settings\Владелец\Мои документы\Downloads\врач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071546"/>
            <a:ext cx="2000264" cy="271464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29699" name="Picture 3" descr="C:\Documents and Settings\Владелец\Мои документы\Downloads\пожарный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1071546"/>
            <a:ext cx="2428892" cy="278608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29700" name="Picture 4" descr="C:\Documents and Settings\Владелец\Мои документы\Downloads\строитель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929066"/>
            <a:ext cx="2143140" cy="271464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29701" name="Picture 5" descr="C:\Documents and Settings\Владелец\Мои документы\Downloads\5c84b0329e94ba2a9239ad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4071942"/>
            <a:ext cx="3143272" cy="257176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29702" name="Picture 6" descr="C:\Documents and Settings\Владелец\Мои документы\Downloads\1425968601_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000504"/>
            <a:ext cx="2357454" cy="26463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Владелец\Мои документы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28794" y="1000108"/>
            <a:ext cx="507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Documents and Settings\Владелец\Мои документы\Downloads\dse-jh-bh_dasdasdasd-123bh_7-4cde_jjj_6f-nimacci-gif-animacija-smajliki2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143116"/>
            <a:ext cx="2786082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 descr="C:\Documents and Settings\Владелец\Мои документы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57752" y="500042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00042"/>
            <a:ext cx="41434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научит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рисовать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Букву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буквой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сочетать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научит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этике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Чтенью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арифметике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устроена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Сколько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мачт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корабля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чего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скрипичный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ключ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Ёжик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почему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колюч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Сколько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космосе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планет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музеи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балет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дожди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ветер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Вам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расскажет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Педагог-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b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ШКОЛУ ПРИХОДИТЕ!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Владелец\Мои документы\Downloads\учитель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57430"/>
            <a:ext cx="4357718" cy="428628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" descr="C:\Documents and Settings\Владелец\Мои документы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714356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Врач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Documents and Settings\Владелец\Мои документы\Downloads\медсестра вра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857232"/>
            <a:ext cx="4214842" cy="554194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57158" y="2071678"/>
            <a:ext cx="44291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заболело ухо,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в горле стало сухо,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волнуйся и не плачь,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Ведь тебе поможет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врач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" descr="C:\Documents and Settings\Владелец\Мои документы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28860" y="142852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Повар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14348" y="912079"/>
            <a:ext cx="771530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Волшебством  кулинарии владеют здесь искусно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Всё, что жарили, варили бывает очень вкусно - 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Запеканки и супы быстро здесь съедаются,</a:t>
            </a: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для этого весь день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повара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стараются!</a:t>
            </a:r>
          </a:p>
        </p:txBody>
      </p:sp>
      <p:pic>
        <p:nvPicPr>
          <p:cNvPr id="20482" name="Picture 2" descr="C:\Documents and Settings\Владелец\Мои документы\Downloads\пова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714621"/>
            <a:ext cx="5967386" cy="392909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" descr="C:\Documents and Settings\Владелец\Мои документы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785794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Парикмахер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643182"/>
            <a:ext cx="43577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Дайте ножницы, расчёску,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вам сделает причёску.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Парикмахер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непременно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Подстрижёт вас современно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7" name="Picture 1" descr="C:\Documents and Settings\Владелец\Мои документы\Downloads\парикмахер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8604"/>
            <a:ext cx="4357718" cy="625313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" descr="C:\Documents and Settings\Владелец\Мои документы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1071546"/>
            <a:ext cx="85725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вдруг беда случится, где-то что-то загорится,</a:t>
            </a:r>
          </a:p>
          <a:p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Там </a:t>
            </a:r>
            <a:r>
              <a:rPr lang="ru-RU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пожарный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нужен срочно, он погасит, — это точно!</a:t>
            </a:r>
            <a:endParaRPr lang="ru-RU" sz="2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214290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Пожарный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Picture 1" descr="C:\Documents and Settings\Владелец\Мои документы\Downloads\пожар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214554"/>
            <a:ext cx="6143668" cy="442915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" descr="C:\Documents and Settings\Владелец\Мои документы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428604"/>
            <a:ext cx="3429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Лётчик </a:t>
            </a:r>
          </a:p>
          <a:p>
            <a:pPr algn="ctr"/>
            <a:r>
              <a:rPr lang="ru-RU" sz="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(пилот)</a:t>
            </a:r>
            <a:endParaRPr lang="ru-RU" sz="5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2844" y="2224860"/>
            <a:ext cx="43577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Лётчик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знает своё дело,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небе водит самолёт.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 землёй летит он смело,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Совершая перелёт.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Documents and Settings\Владелец\Мои документы\Downloads\пило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357686" y="285728"/>
            <a:ext cx="4572032" cy="635798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" descr="C:\Documents and Settings\Владелец\Мои документы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428604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Строитель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3" name="Picture 1" descr="C:\Documents and Settings\Владелец\Мои документы\Downloads\строите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8604"/>
            <a:ext cx="4286280" cy="60722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57158" y="1714488"/>
            <a:ext cx="42862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Дом, в котором мы живём…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построил этот дом?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Знает в доме каждый житель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Этот дом возвёл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строитель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Плиты, кран, бетон, песок…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 удобен и высок!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846</Words>
  <Application>Microsoft Office PowerPoint</Application>
  <PresentationFormat>Экран (4:3)</PresentationFormat>
  <Paragraphs>164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Владелец</cp:lastModifiedBy>
  <cp:revision>43</cp:revision>
  <dcterms:modified xsi:type="dcterms:W3CDTF">2021-03-13T12:36:26Z</dcterms:modified>
</cp:coreProperties>
</file>