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0" r:id="rId5"/>
    <p:sldId id="263" r:id="rId6"/>
    <p:sldId id="262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59" r:id="rId19"/>
    <p:sldId id="275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12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11.10.2020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11.10.2020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1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6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Documents and Settings\Владелец\Мои документы\Downloads\фон для коррупци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214546" y="2071678"/>
            <a:ext cx="421484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ДЕТЯМ </a:t>
            </a:r>
          </a:p>
          <a:p>
            <a:pPr algn="ctr"/>
            <a:r>
              <a:rPr lang="ru-RU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 КОРРУПЦИИ</a:t>
            </a:r>
            <a:endParaRPr lang="ru-RU" sz="4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2910" y="928670"/>
            <a:ext cx="77345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Муниципальное автономное дошкольное образовательное учреждение </a:t>
            </a:r>
          </a:p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детский сад № 25 «Малыш»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14810" y="4929198"/>
            <a:ext cx="40005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Подготовила воспитатель Дедовская С.Я.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0"/>
            <a:ext cx="8429684" cy="2571744"/>
          </a:xfrm>
        </p:spPr>
        <p:txBody>
          <a:bodyPr>
            <a:noAutofit/>
          </a:bodyPr>
          <a:lstStyle/>
          <a:p>
            <a:r>
              <a:rPr lang="ru-RU" sz="2100" b="1" dirty="0" smtClean="0">
                <a:latin typeface="Times New Roman" pitchFamily="18" charset="0"/>
                <a:cs typeface="Times New Roman" pitchFamily="18" charset="0"/>
              </a:rPr>
              <a:t>А Коза говорит: «Да где же я возьму тебе курочек, я дороги в деревню не знаю, ножка сильно болит, ходить не могу…». «Уходи тогда!»,-закричала Лиса и прогнала Козу. Опять заплакала Коза и пошла дальше….</a:t>
            </a:r>
            <a:br>
              <a:rPr lang="ru-RU" sz="21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100" b="1" dirty="0" smtClean="0">
                <a:latin typeface="Times New Roman" pitchFamily="18" charset="0"/>
                <a:cs typeface="Times New Roman" pitchFamily="18" charset="0"/>
              </a:rPr>
              <a:t> - Ребята, в этом эпизоде мы тоже столкнулись с коррупцией. Вам понравилось поведение Лисы? (ответы детей).</a:t>
            </a:r>
            <a:br>
              <a:rPr lang="ru-RU" sz="21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100" b="1" dirty="0" smtClean="0">
                <a:latin typeface="Times New Roman" pitchFamily="18" charset="0"/>
                <a:cs typeface="Times New Roman" pitchFamily="18" charset="0"/>
              </a:rPr>
              <a:t> - Лиса не хочет лечить Козу, пока та не принесет ей курочек. Это тоже – коррупция, взятка. Это противозаконно!</a:t>
            </a:r>
            <a:endParaRPr lang="ru-RU" sz="2100" dirty="0"/>
          </a:p>
        </p:txBody>
      </p:sp>
      <p:pic>
        <p:nvPicPr>
          <p:cNvPr id="3" name="Picture 2" descr="C:\Documents and Settings\Владелец\Мои документы\Downloads\лес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142844" y="2643182"/>
            <a:ext cx="8786874" cy="4071966"/>
          </a:xfrm>
          <a:prstGeom prst="rect">
            <a:avLst/>
          </a:prstGeom>
          <a:noFill/>
        </p:spPr>
      </p:pic>
      <p:pic>
        <p:nvPicPr>
          <p:cNvPr id="5" name="Picture 9" descr="C:\Documents and Settings\Владелец\Мои документы\Downloads\ANIMALES 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5286380" y="3571876"/>
            <a:ext cx="2500330" cy="2928958"/>
          </a:xfrm>
          <a:prstGeom prst="rect">
            <a:avLst/>
          </a:prstGeom>
          <a:noFill/>
        </p:spPr>
      </p:pic>
      <p:pic>
        <p:nvPicPr>
          <p:cNvPr id="6" name="Picture 3" descr="C:\Documents and Settings\Владелец\Мои документы\Downloads\козочка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142844" y="4071942"/>
            <a:ext cx="3143272" cy="25717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142852"/>
            <a:ext cx="8501122" cy="2786082"/>
          </a:xfrm>
        </p:spPr>
        <p:txBody>
          <a:bodyPr>
            <a:normAutofit fontScale="90000"/>
          </a:bodyPr>
          <a:lstStyle/>
          <a:p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-Идет Коза дальше и видит большую двухэтажную берлогу. На вывеске написано «Хозяин леса – Медведь». </a:t>
            </a:r>
            <a:b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«Вот кто мне поможет – Медведь! Он ведь хозяин леса, всех главней, он следит за порядком в лесу» - подумала Коза. Обратилась Коза к Медведю, поведала о своем горе…. Пожаловалась… А Медведь говорит : «Не печалься, Коза! Я тебе помогу… Только у нас скоро лесные выборы, ты проголосуй за меня на выборах нового хозяина леса - тогда сразу помогу. «Эх!» - подумала Коза, - и ты ищешь выгоду! Не помощник мне Медведь!» и тихонько ушла …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3" name="Picture 2" descr="C:\Documents and Settings\Владелец\Мои документы\Downloads\лес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142844" y="2928934"/>
            <a:ext cx="8858312" cy="3786214"/>
          </a:xfrm>
          <a:prstGeom prst="rect">
            <a:avLst/>
          </a:prstGeom>
          <a:noFill/>
        </p:spPr>
      </p:pic>
      <p:pic>
        <p:nvPicPr>
          <p:cNvPr id="36866" name="Picture 2" descr="C:\Documents and Settings\Владелец\Мои документы\Downloads\медведь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5000628" y="3071810"/>
            <a:ext cx="2857520" cy="3786190"/>
          </a:xfrm>
          <a:prstGeom prst="rect">
            <a:avLst/>
          </a:prstGeom>
          <a:noFill/>
        </p:spPr>
      </p:pic>
      <p:pic>
        <p:nvPicPr>
          <p:cNvPr id="6" name="Picture 3" descr="C:\Documents and Settings\Владелец\Мои документы\Downloads\козочка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142844" y="4286256"/>
            <a:ext cx="2857520" cy="23574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14290"/>
            <a:ext cx="8429684" cy="2428892"/>
          </a:xfrm>
        </p:spPr>
        <p:txBody>
          <a:bodyPr>
            <a:noAutofit/>
          </a:bodyPr>
          <a:lstStyle/>
          <a:p>
            <a:r>
              <a:rPr lang="ru-RU" sz="21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– Ребята, оцените поступок медведя. Правильно поступил медведь? (ответы детей).</a:t>
            </a:r>
            <a:br>
              <a:rPr lang="ru-RU" sz="21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1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Поступок медведя - это тоже коррупция. Он использует свою власть и положение ради своей выгоды, подкупает голоса избирателей на выборах.</a:t>
            </a:r>
            <a:br>
              <a:rPr lang="ru-RU" sz="21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1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А что надо делать медведю, чтобы за него голосовали с желанием лесные жители? (быть честным, добрым, справедливым, помогать добрыми делами и т. д</a:t>
            </a:r>
            <a:r>
              <a:rPr lang="ru-RU" sz="21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.)</a:t>
            </a:r>
            <a:r>
              <a:rPr lang="ru-RU" sz="21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1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C:\Documents and Settings\Владелец\Мои документы\Downloads\лес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142844" y="2643182"/>
            <a:ext cx="8858312" cy="4071966"/>
          </a:xfrm>
          <a:prstGeom prst="rect">
            <a:avLst/>
          </a:prstGeom>
          <a:noFill/>
        </p:spPr>
      </p:pic>
      <p:pic>
        <p:nvPicPr>
          <p:cNvPr id="4" name="Picture 2" descr="C:\Documents and Settings\Владелец\Мои документы\Downloads\медведь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4214810" y="2786058"/>
            <a:ext cx="3071834" cy="40719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305800" cy="1428760"/>
          </a:xfrm>
        </p:spPr>
        <p:txBody>
          <a:bodyPr>
            <a:noAutofit/>
          </a:bodyPr>
          <a:lstStyle/>
          <a:p>
            <a:r>
              <a:rPr lang="ru-RU" sz="2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Идет Коза дальше, а навстречу ей Заяц, узнал о беде Козы, нашел листик подорожника, приложил к ранке на ножке Козы, обвязал осиновой веточкой. Стало Козе получше. Пошли они дальше вместе</a:t>
            </a:r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C:\Documents and Settings\Владелец\Мои документы\Downloads\лес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643050"/>
            <a:ext cx="8858312" cy="5072098"/>
          </a:xfrm>
          <a:prstGeom prst="rect">
            <a:avLst/>
          </a:prstGeom>
          <a:noFill/>
        </p:spPr>
      </p:pic>
      <p:pic>
        <p:nvPicPr>
          <p:cNvPr id="37891" name="Picture 3" descr="C:\Documents and Settings\Владелец\Мои документы\Downloads\зайка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6446" y="4143380"/>
            <a:ext cx="2381250" cy="2438400"/>
          </a:xfrm>
          <a:prstGeom prst="rect">
            <a:avLst/>
          </a:prstGeom>
          <a:noFill/>
        </p:spPr>
      </p:pic>
      <p:pic>
        <p:nvPicPr>
          <p:cNvPr id="6" name="Picture 3" descr="C:\Documents and Settings\Владелец\Мои документы\Downloads\козочка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178890" flipH="1">
            <a:off x="272197" y="3637108"/>
            <a:ext cx="3437196" cy="270803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14290"/>
            <a:ext cx="8643998" cy="1785950"/>
          </a:xfrm>
        </p:spPr>
        <p:txBody>
          <a:bodyPr>
            <a:noAutofit/>
          </a:bodyPr>
          <a:lstStyle/>
          <a:p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Пошли они по лесу, а навстречу им Ёжик. Узнал о беде Козы, угостил ее лесным яблочком. А тут Сорока пролетала мимо, </a:t>
            </a:r>
            <a:r>
              <a:rPr lang="ru-RU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рас-сказали</a:t>
            </a:r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друзья ей о Козе. А Сорока говорит: - «Я в лесу все дороги знаю, идите за мной…». Сорока полетела, а друзья поспешили за ней…. Так она указала путь Козе в деревню к Деду и Бабе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C:\Documents and Settings\Владелец\Мои документы\Downloads\лес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2071678"/>
            <a:ext cx="8858312" cy="4643470"/>
          </a:xfrm>
          <a:prstGeom prst="rect">
            <a:avLst/>
          </a:prstGeom>
          <a:noFill/>
        </p:spPr>
      </p:pic>
      <p:pic>
        <p:nvPicPr>
          <p:cNvPr id="5" name="Picture 3" descr="C:\Documents and Settings\Владелец\Мои документы\Downloads\зайка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3286116" y="3714752"/>
            <a:ext cx="1428760" cy="1571636"/>
          </a:xfrm>
          <a:prstGeom prst="rect">
            <a:avLst/>
          </a:prstGeom>
          <a:noFill/>
        </p:spPr>
      </p:pic>
      <p:pic>
        <p:nvPicPr>
          <p:cNvPr id="38914" name="Picture 2" descr="C:\Documents and Settings\Владелец\Мои документы\Downloads\ежик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754189" flipH="1">
            <a:off x="4587247" y="5062637"/>
            <a:ext cx="1873842" cy="1428760"/>
          </a:xfrm>
          <a:prstGeom prst="rect">
            <a:avLst/>
          </a:prstGeom>
          <a:noFill/>
        </p:spPr>
      </p:pic>
      <p:pic>
        <p:nvPicPr>
          <p:cNvPr id="1028" name="Picture 4" descr="C:\Documents and Settings\Владелец\Мои документы\Downloads\сорока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6314" y="1928802"/>
            <a:ext cx="2071703" cy="2000264"/>
          </a:xfrm>
          <a:prstGeom prst="rect">
            <a:avLst/>
          </a:prstGeom>
          <a:noFill/>
        </p:spPr>
      </p:pic>
      <p:pic>
        <p:nvPicPr>
          <p:cNvPr id="11" name="Picture 3" descr="C:\Documents and Settings\Владелец\Мои документы\Downloads\козочка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1419758" flipH="1">
            <a:off x="142844" y="3929066"/>
            <a:ext cx="3000396" cy="25717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85728"/>
            <a:ext cx="8305800" cy="1143008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Обрадовались они, увидев свою любимицу, а помощников – добрых лесных зверей отблагодарили подарками. Тут и сказочке конец…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 descr="C:\Documents and Settings\Владелец\Мои документы\Downloads\козочка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14678" y="4071942"/>
            <a:ext cx="2071702" cy="1785950"/>
          </a:xfrm>
          <a:prstGeom prst="rect">
            <a:avLst/>
          </a:prstGeom>
          <a:noFill/>
        </p:spPr>
      </p:pic>
      <p:pic>
        <p:nvPicPr>
          <p:cNvPr id="6" name="Picture 2" descr="C:\Documents and Settings\Владелец\Мои документы\Downloads\дед и бабу аним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1500174"/>
            <a:ext cx="7358114" cy="52149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500042"/>
            <a:ext cx="8643998" cy="1643074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Ребята, что вы думаете о поступках Зайца, Ёжика и Сороки. (дети высказывают свое мнение).</a:t>
            </a:r>
            <a:b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А как бы вы поступали на месте героев сказки -Мышки, Лисички, Медведя?  (ответы детей).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3" descr="C:\Documents and Settings\Владелец\Мои документы\Downloads\зайка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357158" y="2071678"/>
            <a:ext cx="1928826" cy="2071702"/>
          </a:xfrm>
          <a:prstGeom prst="rect">
            <a:avLst/>
          </a:prstGeom>
          <a:noFill/>
        </p:spPr>
      </p:pic>
      <p:pic>
        <p:nvPicPr>
          <p:cNvPr id="4" name="Picture 2" descr="C:\Documents and Settings\Владелец\Мои документы\Downloads\ежик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799075">
            <a:off x="714348" y="4786322"/>
            <a:ext cx="2261340" cy="1724218"/>
          </a:xfrm>
          <a:prstGeom prst="rect">
            <a:avLst/>
          </a:prstGeom>
          <a:noFill/>
        </p:spPr>
      </p:pic>
      <p:pic>
        <p:nvPicPr>
          <p:cNvPr id="5" name="Picture 4" descr="C:\Documents and Settings\Владелец\Мои документы\Downloads\сорока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588895">
            <a:off x="1724210" y="2898864"/>
            <a:ext cx="2208762" cy="2127669"/>
          </a:xfrm>
          <a:prstGeom prst="rect">
            <a:avLst/>
          </a:prstGeom>
          <a:noFill/>
        </p:spPr>
      </p:pic>
      <p:pic>
        <p:nvPicPr>
          <p:cNvPr id="6" name="Picture 2" descr="C:\Documents and Settings\Владелец\Мои документы\Downloads\медведь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6429356" y="1714488"/>
            <a:ext cx="2714644" cy="3643314"/>
          </a:xfrm>
          <a:prstGeom prst="rect">
            <a:avLst/>
          </a:prstGeom>
          <a:noFill/>
        </p:spPr>
      </p:pic>
      <p:pic>
        <p:nvPicPr>
          <p:cNvPr id="7" name="Picture 9" descr="C:\Documents and Settings\Владелец\Мои документы\Downloads\ANIMALES 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6000760" y="4143380"/>
            <a:ext cx="2286016" cy="2714620"/>
          </a:xfrm>
          <a:prstGeom prst="rect">
            <a:avLst/>
          </a:prstGeom>
          <a:noFill/>
        </p:spPr>
      </p:pic>
      <p:pic>
        <p:nvPicPr>
          <p:cNvPr id="8" name="Picture 2" descr="C:\Documents and Settings\Владелец\Мои документы\Downloads\мышка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357686" y="2500306"/>
            <a:ext cx="2143140" cy="22860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85728"/>
            <a:ext cx="8305800" cy="1357322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Ребята, скажите, подарки Деда и Бабы для друзей Козы, это коррупция, взятка или подарок от души? Как вы думаете? (ответы детей, с помощью воспитателя).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3" name="Picture 2" descr="C:\Documents and Settings\Владелец\Мои документы\Downloads\дед и бабу аним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2000240"/>
            <a:ext cx="6500858" cy="4572032"/>
          </a:xfrm>
          <a:prstGeom prst="rect">
            <a:avLst/>
          </a:prstGeom>
          <a:noFill/>
        </p:spPr>
      </p:pic>
      <p:pic>
        <p:nvPicPr>
          <p:cNvPr id="4" name="Picture 3" descr="C:\Documents and Settings\Владелец\Мои документы\Downloads\зайка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00892" y="2786058"/>
            <a:ext cx="1857388" cy="2071702"/>
          </a:xfrm>
          <a:prstGeom prst="rect">
            <a:avLst/>
          </a:prstGeom>
          <a:noFill/>
        </p:spPr>
      </p:pic>
      <p:pic>
        <p:nvPicPr>
          <p:cNvPr id="5" name="Picture 2" descr="C:\Documents and Settings\Владелец\Мои документы\Downloads\ежик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759364" flipH="1">
            <a:off x="6834809" y="4750557"/>
            <a:ext cx="2016152" cy="1724218"/>
          </a:xfrm>
          <a:prstGeom prst="rect">
            <a:avLst/>
          </a:prstGeom>
          <a:noFill/>
        </p:spPr>
      </p:pic>
      <p:pic>
        <p:nvPicPr>
          <p:cNvPr id="6" name="Picture 4" descr="C:\Documents and Settings\Владелец\Мои документы\Downloads\сорока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722011" flipH="1">
            <a:off x="6976116" y="1060267"/>
            <a:ext cx="2208762" cy="212766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Documents and Settings\Владелец\Мои документы\Downloads\фон для коррупци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100" name="AutoShape 4" descr="https://ds05.infourok.ru/uploads/ex/0cc5/00067564-737eb3a3/img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357290" y="857233"/>
            <a:ext cx="66437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ИГРА «Хорошо, плохо»</a:t>
            </a:r>
            <a:endParaRPr lang="ru-RU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71604" y="1428736"/>
            <a:ext cx="700092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Дети встают в круг. Воспитатель бросает мяч и говорит разные ситуации. Дети ловят мяч и дают ответ «хорошо это или плохо»: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- соблюдать законы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- соблюдать права и обязанности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- нарушать законы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- говорить правду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- быть всегда честным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- брать взятки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- обманывать людей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- подкупать избирателей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- совершать добрые поступки, дела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- требовать или вымогать деньги, игрушки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- добросовестно выполнять свою работу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- воровать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- честно зарабатывать деньги и др.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1746" name="Picture 2" descr="C:\Documents and Settings\Владелец\Мои документы\Downloads\фон для коррупци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928794" y="1785926"/>
            <a:ext cx="542928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 детства люди должны быть справедливыми, честными, порядочными, законопослушными, милосердными. честно работать… Это нормы и правила поведения. Кто нарушает эти правила </a:t>
            </a:r>
            <a:r>
              <a:rPr lang="ru-RU" sz="24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(законы)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тех наказывают специальные органы, полиция.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Documents and Settings\Владелец\Мои документы\Downloads\фон для коррупци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785918" y="1714488"/>
            <a:ext cx="571504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Цель презентации</a:t>
            </a:r>
            <a:r>
              <a:rPr lang="ru-RU" sz="4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endParaRPr lang="ru-RU" sz="12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создание условий для формирования у детей 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антикоррупционного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мировоззрения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Documents and Settings\Владелец\Мои документы\Downloads\фон для коррупци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500166" y="1357298"/>
            <a:ext cx="6357982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Задачи:</a:t>
            </a:r>
          </a:p>
          <a:p>
            <a:pPr marL="342900" indent="-342900">
              <a:buAutoNum type="arabicPeriod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дать детям представление о понятии коррупции;</a:t>
            </a:r>
          </a:p>
          <a:p>
            <a:pPr marL="342900" indent="-342900">
              <a:buAutoNum type="arabicPeriod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уточнить знания детей о честности, порядочности;</a:t>
            </a:r>
          </a:p>
          <a:p>
            <a:pPr marL="342900" indent="-342900">
              <a:buAutoNum type="arabicPeriod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учить правильно оценивать положительные и отрицательные поступки литературных героев и свои поступки;</a:t>
            </a:r>
          </a:p>
          <a:p>
            <a:pPr marL="342900" indent="-342900">
              <a:buAutoNum type="arabicPeriod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воспитывать честность, правдивость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85725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СКАЗКА </a:t>
            </a:r>
            <a:b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(на основе авторской сказки Карповой Т.И.)</a:t>
            </a:r>
            <a:endParaRPr lang="ru-RU" sz="2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0" name="Picture 2" descr="C:\Documents and Settings\Владелец\Мои документы\Downloads\дед и бабу аним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1142984"/>
            <a:ext cx="6143668" cy="4357718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785786" y="5572140"/>
            <a:ext cx="75724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Жили-были дед и баба. И была у них Коза - такая добрая, ласковая. Паслась она на лугу и приносила молоко для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стариков.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305800" cy="1285884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Однажды Коза ушла гулять на луг и забрела в лес. Кустик за кустик, шла, шла и заблудилась…День, второй проходит, - не найдет Коза дороги домой.</a:t>
            </a:r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31746" name="Picture 2" descr="C:\Documents and Settings\Владелец\Мои документы\Downloads\лес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571612"/>
            <a:ext cx="8286808" cy="5000660"/>
          </a:xfrm>
          <a:prstGeom prst="rect">
            <a:avLst/>
          </a:prstGeom>
          <a:noFill/>
        </p:spPr>
      </p:pic>
      <p:sp>
        <p:nvSpPr>
          <p:cNvPr id="31751" name="AutoShape 7" descr="https://i.pinimg.com/originals/da/fd/8d/dafd8d3de80d28ac06e458e1086c105c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Picture 3" descr="C:\Documents and Settings\Владелец\Мои документы\Downloads\козочка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14025" flipH="1">
            <a:off x="1853159" y="2999882"/>
            <a:ext cx="2999629" cy="22246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305800" cy="1357322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Бродит Коза по лесу – устала…, вдруг видит на поляне Теремок. - «Как хорошо, в теремке можно отдохнуть», - подумала Коза и постучалась.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C:\Documents and Settings\Владелец\Мои документы\Downloads\лес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714488"/>
            <a:ext cx="8715436" cy="5000660"/>
          </a:xfrm>
          <a:prstGeom prst="rect">
            <a:avLst/>
          </a:prstGeom>
          <a:noFill/>
        </p:spPr>
      </p:pic>
      <p:pic>
        <p:nvPicPr>
          <p:cNvPr id="32770" name="Picture 2" descr="C:\Documents and Settings\Владелец\Мои документы\Downloads\теремок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7818" y="3000372"/>
            <a:ext cx="3571900" cy="3571900"/>
          </a:xfrm>
          <a:prstGeom prst="rect">
            <a:avLst/>
          </a:prstGeom>
          <a:noFill/>
        </p:spPr>
      </p:pic>
      <p:pic>
        <p:nvPicPr>
          <p:cNvPr id="6" name="Picture 3" descr="C:\Documents and Settings\Владелец\Мои документы\Downloads\козочка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357158" y="3929066"/>
            <a:ext cx="2857520" cy="23574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0"/>
            <a:ext cx="8786874" cy="2000240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Выглянула Мышка. Коза попросила у нее разрешения отдохнуть в теремке, набраться сил. А мышка отвечает: «Заплати мне 100 рублей, тогда пущу!». А Коза говорит: - «Мышка, откуда у меня деньги, я заблудилась, устала, не могу найти дорогу домой… Да и в сказке все звери жили в теремке бесплатно!» Мышка отвечает: - «Это раньше так было…а теперь я здесь начальник! Плати или уходи!» Заплакала Коза и пошла дальше…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C:\Documents and Settings\Владелец\Мои документы\Downloads\лес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071678"/>
            <a:ext cx="8715436" cy="4643470"/>
          </a:xfrm>
          <a:prstGeom prst="rect">
            <a:avLst/>
          </a:prstGeom>
          <a:noFill/>
        </p:spPr>
      </p:pic>
      <p:pic>
        <p:nvPicPr>
          <p:cNvPr id="5" name="Picture 2" descr="C:\Documents and Settings\Владелец\Мои документы\Downloads\теремок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976" y="3214686"/>
            <a:ext cx="3429024" cy="3357586"/>
          </a:xfrm>
          <a:prstGeom prst="rect">
            <a:avLst/>
          </a:prstGeom>
          <a:noFill/>
        </p:spPr>
      </p:pic>
      <p:pic>
        <p:nvPicPr>
          <p:cNvPr id="33794" name="Picture 2" descr="C:\Documents and Settings\Владелец\Мои документы\Downloads\мышка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14942" y="4714884"/>
            <a:ext cx="2071702" cy="1857388"/>
          </a:xfrm>
          <a:prstGeom prst="rect">
            <a:avLst/>
          </a:prstGeom>
          <a:noFill/>
        </p:spPr>
      </p:pic>
      <p:pic>
        <p:nvPicPr>
          <p:cNvPr id="7" name="Picture 3" descr="C:\Documents and Settings\Владелец\Мои документы\Downloads\козочка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214282" y="3929066"/>
            <a:ext cx="3071834" cy="25003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142852"/>
            <a:ext cx="8715436" cy="2928958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Ребята, вам понравился ответ Мышки? </a:t>
            </a:r>
            <a:b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А Козу вам жалко? (ответы детей)</a:t>
            </a:r>
            <a:b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- Мышка пользуется тем, что она первая нашла теремок, стала «начальником» и стала брать деньги за проживание. Она воспользовалась своим положением и совершает поступок, противоречащий моральным установкам, т. е. нарушает лесной сказочный закон! Не хочет пускать Козу в теремок, пока та не заплатит деньги…. Это и есть коррупция.</a:t>
            </a:r>
            <a:r>
              <a:rPr lang="ru-RU" sz="2000" dirty="0" smtClean="0">
                <a:solidFill>
                  <a:srgbClr val="002060"/>
                </a:solidFill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Коррупция – это использование должностным лицом своих властных полномочий и прав в целях личной выгоды, которое противоречит  ЗАКОНУ. Мышка поступает противозаконно.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4818" name="Picture 2" descr="C:\Documents and Settings\Владелец\Мои документы\Downloads\лес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3143248"/>
            <a:ext cx="8143932" cy="3571900"/>
          </a:xfrm>
          <a:prstGeom prst="rect">
            <a:avLst/>
          </a:prstGeom>
          <a:noFill/>
        </p:spPr>
      </p:pic>
      <p:pic>
        <p:nvPicPr>
          <p:cNvPr id="4" name="Picture 2" descr="C:\Documents and Settings\Владелец\Мои документы\Downloads\мышка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4071942"/>
            <a:ext cx="2500330" cy="26432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305800" cy="1571636"/>
          </a:xfrm>
        </p:spPr>
        <p:txBody>
          <a:bodyPr>
            <a:normAutofit fontScale="90000"/>
          </a:bodyPr>
          <a:lstStyle/>
          <a:p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Идет Коза по лесу, плачет, тропинки не видит. И зацепилась за колючий куст, ножку поранила…. Больно Козе. Вдруг видит – домик… «Лесная больница» . А работала там Лисичка – </a:t>
            </a:r>
            <a:r>
              <a:rPr lang="ru-RU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медсестричка</a:t>
            </a:r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Зашла Коза в больницу, попросила помощи у Лисы. А Лиса говорит: «Принеси мне двух курочек, да пожирней! Тогда помогу, вылечу тебя!»</a:t>
            </a:r>
            <a:endParaRPr lang="ru-RU" sz="2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842" name="Picture 2" descr="C:\Documents and Settings\Владелец\Мои документы\Downloads\лес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142844" y="1857364"/>
            <a:ext cx="8715436" cy="4857784"/>
          </a:xfrm>
          <a:prstGeom prst="rect">
            <a:avLst/>
          </a:prstGeom>
          <a:noFill/>
        </p:spPr>
      </p:pic>
      <p:pic>
        <p:nvPicPr>
          <p:cNvPr id="35843" name="Picture 3" descr="C:\Documents and Settings\Владелец\Мои документы\Downloads\больница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4786314" y="3214686"/>
            <a:ext cx="4643470" cy="3476620"/>
          </a:xfrm>
          <a:prstGeom prst="rect">
            <a:avLst/>
          </a:prstGeom>
          <a:noFill/>
        </p:spPr>
      </p:pic>
      <p:pic>
        <p:nvPicPr>
          <p:cNvPr id="35844" name="Picture 4" descr="C:\Documents and Settings\Владелец\Мои документы\Downloads\крас крест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224447">
            <a:off x="6450484" y="3903067"/>
            <a:ext cx="857256" cy="433863"/>
          </a:xfrm>
          <a:prstGeom prst="rect">
            <a:avLst/>
          </a:prstGeom>
          <a:noFill/>
        </p:spPr>
      </p:pic>
      <p:pic>
        <p:nvPicPr>
          <p:cNvPr id="35849" name="Picture 9" descr="C:\Documents and Settings\Владелец\Мои документы\Downloads\ANIMALES 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4643438" y="4286256"/>
            <a:ext cx="1857388" cy="2333636"/>
          </a:xfrm>
          <a:prstGeom prst="rect">
            <a:avLst/>
          </a:prstGeom>
          <a:noFill/>
        </p:spPr>
      </p:pic>
      <p:pic>
        <p:nvPicPr>
          <p:cNvPr id="8" name="Picture 3" descr="C:\Documents and Settings\Владелец\Мои документы\Downloads\козочка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285720" y="4214818"/>
            <a:ext cx="2857520" cy="23574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292</TotalTime>
  <Words>702</Words>
  <Application>Microsoft Office PowerPoint</Application>
  <PresentationFormat>Экран (4:3)</PresentationFormat>
  <Paragraphs>44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Поток</vt:lpstr>
      <vt:lpstr>Слайд 1</vt:lpstr>
      <vt:lpstr>Слайд 2</vt:lpstr>
      <vt:lpstr>Слайд 3</vt:lpstr>
      <vt:lpstr>СКАЗКА  (на основе авторской сказки Карповой Т.И.)</vt:lpstr>
      <vt:lpstr>Однажды Коза ушла гулять на луг и забрела в лес. Кустик за кустик, шла, шла и заблудилась…День, второй проходит, - не найдет Коза дороги домой.</vt:lpstr>
      <vt:lpstr>Бродит Коза по лесу – устала…, вдруг видит на поляне Теремок. - «Как хорошо, в теремке можно отдохнуть», - подумала Коза и постучалась.</vt:lpstr>
      <vt:lpstr>Выглянула Мышка. Коза попросила у нее разрешения отдохнуть в теремке, набраться сил. А мышка отвечает: «Заплати мне 100 рублей, тогда пущу!». А Коза говорит: - «Мышка, откуда у меня деньги, я заблудилась, устала, не могу найти дорогу домой… Да и в сказке все звери жили в теремке бесплатно!» Мышка отвечает: - «Это раньше так было…а теперь я здесь начальник! Плати или уходи!» Заплакала Коза и пошла дальше…</vt:lpstr>
      <vt:lpstr>- Ребята, вам понравился ответ Мышки?  - А Козу вам жалко? (ответы детей)  - Мышка пользуется тем, что она первая нашла теремок, стала «начальником» и стала брать деньги за проживание. Она воспользовалась своим положением и совершает поступок, противоречащий моральным установкам, т. е. нарушает лесной сказочный закон! Не хочет пускать Козу в теремок, пока та не заплатит деньги…. Это и есть коррупция. Коррупция – это использование должностным лицом своих властных полномочий и прав в целях личной выгоды, которое противоречит  ЗАКОНУ. Мышка поступает противозаконно.</vt:lpstr>
      <vt:lpstr>Идет Коза по лесу, плачет, тропинки не видит. И зацепилась за колючий куст, ножку поранила…. Больно Козе. Вдруг видит – домик… «Лесная больница» . А работала там Лисичка – медсестричка. Зашла Коза в больницу, попросила помощи у Лисы. А Лиса говорит: «Принеси мне двух курочек, да пожирней! Тогда помогу, вылечу тебя!»</vt:lpstr>
      <vt:lpstr>А Коза говорит: «Да где же я возьму тебе курочек, я дороги в деревню не знаю, ножка сильно болит, ходить не могу…». «Уходи тогда!»,-закричала Лиса и прогнала Козу. Опять заплакала Коза и пошла дальше….  - Ребята, в этом эпизоде мы тоже столкнулись с коррупцией. Вам понравилось поведение Лисы? (ответы детей).  - Лиса не хочет лечить Козу, пока та не принесет ей курочек. Это тоже – коррупция, взятка. Это противозаконно!</vt:lpstr>
      <vt:lpstr>-Идет Коза дальше и видит большую двухэтажную берлогу. На вывеске написано «Хозяин леса – Медведь».  - «Вот кто мне поможет – Медведь! Он ведь хозяин леса, всех главней, он следит за порядком в лесу» - подумала Коза. Обратилась Коза к Медведю, поведала о своем горе…. Пожаловалась… А Медведь говорит : «Не печалься, Коза! Я тебе помогу… Только у нас скоро лесные выборы, ты проголосуй за меня на выборах нового хозяина леса - тогда сразу помогу. «Эх!» - подумала Коза, - и ты ищешь выгоду! Не помощник мне Медведь!» и тихонько ушла …</vt:lpstr>
      <vt:lpstr>– Ребята, оцените поступок медведя. Правильно поступил медведь? (ответы детей). - Поступок медведя - это тоже коррупция. Он использует свою власть и положение ради своей выгоды, подкупает голоса избирателей на выборах. - А что надо делать медведю, чтобы за него голосовали с желанием лесные жители? (быть честным, добрым, справедливым, помогать добрыми делами и т. д.) </vt:lpstr>
      <vt:lpstr>Идет Коза дальше, а навстречу ей Заяц, узнал о беде Козы, нашел листик подорожника, приложил к ранке на ножке Козы, обвязал осиновой веточкой. Стало Козе получше. Пошли они дальше вместе.</vt:lpstr>
      <vt:lpstr>Пошли они по лесу, а навстречу им Ёжик. Узнал о беде Козы, угостил ее лесным яблочком. А тут Сорока пролетала мимо, рас-сказали друзья ей о Козе. А Сорока говорит: - «Я в лесу все дороги знаю, идите за мной…». Сорока полетела, а друзья поспешили за ней…. Так она указала путь Козе в деревню к Деду и Бабе.</vt:lpstr>
      <vt:lpstr>Обрадовались они, увидев свою любимицу, а помощников – добрых лесных зверей отблагодарили подарками. Тут и сказочке конец…</vt:lpstr>
      <vt:lpstr>- Ребята, что вы думаете о поступках Зайца, Ёжика и Сороки. (дети высказывают свое мнение). - А как бы вы поступали на месте героев сказки -Мышки, Лисички, Медведя?  (ответы детей).</vt:lpstr>
      <vt:lpstr>- Ребята, скажите, подарки Деда и Бабы для друзей Козы, это коррупция, взятка или подарок от души? Как вы думаете? (ответы детей, с помощью воспитателя).</vt:lpstr>
      <vt:lpstr>Слайд 18</vt:lpstr>
      <vt:lpstr>Слайд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Владелец</cp:lastModifiedBy>
  <cp:revision>31</cp:revision>
  <dcterms:modified xsi:type="dcterms:W3CDTF">2020-10-11T11:03:19Z</dcterms:modified>
</cp:coreProperties>
</file>