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8" r:id="rId3"/>
    <p:sldId id="265" r:id="rId4"/>
    <p:sldId id="269" r:id="rId5"/>
    <p:sldId id="270" r:id="rId6"/>
    <p:sldId id="273" r:id="rId7"/>
    <p:sldId id="274" r:id="rId8"/>
    <p:sldId id="276" r:id="rId9"/>
    <p:sldId id="275" r:id="rId10"/>
    <p:sldId id="277" r:id="rId11"/>
    <p:sldId id="261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91" autoAdjust="0"/>
    <p:restoredTop sz="94628" autoAdjust="0"/>
  </p:normalViewPr>
  <p:slideViewPr>
    <p:cSldViewPr>
      <p:cViewPr>
        <p:scale>
          <a:sx n="80" d="100"/>
          <a:sy n="80" d="100"/>
        </p:scale>
        <p:origin x="-81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7.jpeg"/><Relationship Id="rId7" Type="http://schemas.openxmlformats.org/officeDocument/2006/relationships/image" Target="../media/image16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5.jpeg"/><Relationship Id="rId4" Type="http://schemas.openxmlformats.org/officeDocument/2006/relationships/image" Target="../media/image38.jpeg"/><Relationship Id="rId9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33.jpeg"/><Relationship Id="rId7" Type="http://schemas.openxmlformats.org/officeDocument/2006/relationships/image" Target="../media/image12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43050"/>
            <a:ext cx="7772400" cy="785818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Овощи и фрукты 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3786190"/>
            <a:ext cx="2786082" cy="128588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42910" y="714356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детский сад № 25 «Малыш»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43372" y="5857892"/>
            <a:ext cx="4357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Подготовила воспитатель Дедовская С.Я.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3" name="Picture 1" descr="C:\Documents and Settings\Владелец\Мои документы\Downloads\фрукты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3000372"/>
            <a:ext cx="3857652" cy="2428892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3314" name="Picture 2" descr="C:\Documents and Settings\Владелец\Мои документы\Downloads\овощи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000372"/>
            <a:ext cx="4000528" cy="2571768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714356"/>
            <a:ext cx="8183880" cy="785818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 «Свари компот»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C:\Documents and Settings\Владелец\Мои документы\Downloads\cooking-pot-clip-art-3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1785926"/>
            <a:ext cx="2500330" cy="2071702"/>
          </a:xfrm>
          <a:prstGeom prst="rect">
            <a:avLst/>
          </a:prstGeom>
          <a:noFill/>
        </p:spPr>
      </p:pic>
      <p:pic>
        <p:nvPicPr>
          <p:cNvPr id="3074" name="Picture 2" descr="C:\Documents and Settings\Владелец\Мои документы\Downloads\оранж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357430"/>
            <a:ext cx="2071702" cy="178595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3075" name="Picture 3" descr="C:\Documents and Settings\Владелец\Мои документы\Downloads\яблок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642918"/>
            <a:ext cx="1785950" cy="164307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6" name="Picture 7" descr="C:\Documents and Settings\Владелец\Мои документы\Downloads\груш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571480"/>
            <a:ext cx="1714512" cy="157163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7" name="Picture 3" descr="C:\Documents and Settings\Владелец\Мои документы\Downloads\слив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4286256"/>
            <a:ext cx="2714644" cy="178595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8" name="Picture 5" descr="C:\Documents and Settings\Владелец\Мои документы\Downloads\виноград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4286256"/>
            <a:ext cx="2286016" cy="178595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3077" name="Picture 5" descr="https://im0-tub-ru.yandex.net/i?id=d4620214ec450e61d766e0f885e37e39-l&amp;n=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43702" y="2357430"/>
            <a:ext cx="2000264" cy="171451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10" name="Picture 8" descr="C:\Documents and Settings\Владелец\Мои документы\Downloads\капуста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868" y="4286256"/>
            <a:ext cx="2428892" cy="178595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642918"/>
            <a:ext cx="8183880" cy="857256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Что увидел, назови!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Владелец\Мои документы\Downloads\овощи 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034" y="1714488"/>
            <a:ext cx="4129088" cy="314327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2052" name="Picture 4" descr="C:\Documents and Settings\Владелец\Мои документы\Downloads\фрукты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14876" y="1714488"/>
            <a:ext cx="3930650" cy="314878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857356" y="5214950"/>
            <a:ext cx="185738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овощи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86446" y="5214950"/>
            <a:ext cx="192882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фрукты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642918"/>
            <a:ext cx="7772400" cy="228601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Чтоб здоровым, сильным быть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фрукты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 овощи надо любить.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Все без исключения!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этом нет сомнения!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4429132"/>
            <a:ext cx="2563740" cy="107157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5" name="Picture 1" descr="C:\Documents and Settings\Владелец\Мои документы\Downloads\дети и фрукты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286256"/>
            <a:ext cx="3429024" cy="2071702"/>
          </a:xfrm>
          <a:prstGeom prst="rect">
            <a:avLst/>
          </a:prstGeom>
          <a:noFill/>
        </p:spPr>
      </p:pic>
      <p:pic>
        <p:nvPicPr>
          <p:cNvPr id="6146" name="Picture 2" descr="C:\Documents and Settings\Владелец\Мои документы\Downloads\дети ифр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3714752"/>
            <a:ext cx="1857388" cy="2143140"/>
          </a:xfrm>
          <a:prstGeom prst="rect">
            <a:avLst/>
          </a:prstGeom>
          <a:noFill/>
        </p:spPr>
      </p:pic>
      <p:pic>
        <p:nvPicPr>
          <p:cNvPr id="6147" name="Picture 3" descr="C:\Documents and Settings\Владелец\Мои документы\Downloads\дети ифрукт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3571876"/>
            <a:ext cx="3571900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6"/>
            <a:ext cx="7772400" cy="178595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Овощи и фрукты – 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вкусные продукты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4876" y="3714752"/>
            <a:ext cx="3779900" cy="25717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 descr="C:\Documents and Settings\Владелец\Мои документы\Downloads\овощ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00438"/>
            <a:ext cx="3929090" cy="278608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1028" name="Picture 4" descr="C:\Documents and Settings\Владелец\Мои документы\Downloads\фрукт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500438"/>
            <a:ext cx="4000528" cy="278608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928802"/>
            <a:ext cx="7855294" cy="41062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969822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Овощи растут на грядке. </a:t>
            </a:r>
          </a:p>
          <a:p>
            <a:pPr algn="ctr"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Место, где растут овощи, называется огород.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Владелец\Мои документы\Downloads\овощи на грядке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85926"/>
            <a:ext cx="8429684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928802"/>
            <a:ext cx="8183880" cy="41062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969822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Фрукты растут на деревьях. </a:t>
            </a:r>
          </a:p>
          <a:p>
            <a:pPr algn="ctr"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Место, где растут фрукты, называется сад.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Владелец\Мои документы\Downloads\са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8286808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2500298" y="500042"/>
            <a:ext cx="4214842" cy="642942"/>
          </a:xfrm>
        </p:spPr>
        <p:txBody>
          <a:bodyPr anchor="t">
            <a:noAutofit/>
          </a:bodyPr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Угадай</a:t>
            </a:r>
            <a:r>
              <a:rPr lang="ru-RU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загадку</a:t>
            </a:r>
            <a:br>
              <a:rPr lang="ru-RU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Текст 23"/>
          <p:cNvSpPr>
            <a:spLocks noGrp="1"/>
          </p:cNvSpPr>
          <p:nvPr>
            <p:ph type="body" idx="2"/>
          </p:nvPr>
        </p:nvSpPr>
        <p:spPr>
          <a:xfrm>
            <a:off x="6572263" y="4786322"/>
            <a:ext cx="1857389" cy="8675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8992" y="4714884"/>
            <a:ext cx="1958539" cy="93966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/>
          </a:p>
        </p:txBody>
      </p:sp>
      <p:pic>
        <p:nvPicPr>
          <p:cNvPr id="6" name="Рисунок 5" descr="C:\Documents and Settings\Владелец\Мои документы\Downloads\огурец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285992"/>
            <a:ext cx="2000264" cy="121444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42910" y="1142984"/>
            <a:ext cx="27146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lvl="0" indent="-265176">
              <a:buClr>
                <a:srgbClr val="F07F09"/>
              </a:buClr>
              <a:buSzPct val="80000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«Я зеленый и хрустящий,</a:t>
            </a:r>
          </a:p>
          <a:p>
            <a:pPr marL="265176" lvl="0" indent="-265176">
              <a:buClr>
                <a:srgbClr val="F07F09"/>
              </a:buClr>
              <a:buSzPct val="80000"/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аппетитно так висящий,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76" lvl="0" indent="-265176">
              <a:buClr>
                <a:srgbClr val="F07F09"/>
              </a:buClr>
              <a:buSzPct val="80000"/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 и банке молодец,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76" lvl="0" indent="-265176">
              <a:buClr>
                <a:srgbClr val="F07F09"/>
              </a:buClr>
              <a:buSzPct val="80000"/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очень вкусный … </a:t>
            </a:r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огурец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»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1182543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«Под землёй живёт семья: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папа, мама, деток тьма.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Лишь копни её немножко,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вмиг появится…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картошка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:\Documents and Settings\Владелец\Мои документы\Downloads\картофель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2285992"/>
            <a:ext cx="2000264" cy="12477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6072198" y="1142984"/>
            <a:ext cx="28575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«Верьте, не верьте,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родом из Америки!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сказке мы  синьоры,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на грядке …</a:t>
            </a:r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помидоры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6" descr="C:\Documents and Settings\Владелец\Мои документы\Downloads\помидор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2285992"/>
            <a:ext cx="1928826" cy="121444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16" name="Прямоугольник 15"/>
          <p:cNvSpPr/>
          <p:nvPr/>
        </p:nvSpPr>
        <p:spPr>
          <a:xfrm>
            <a:off x="214282" y="3571876"/>
            <a:ext cx="32147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за скрип? Что за хруст?</a:t>
            </a:r>
            <a:endParaRPr lang="ru-RU" sz="16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что ещё за куст?</a:t>
            </a:r>
            <a:endParaRPr lang="ru-RU" sz="16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же быть без хруста,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я … </a:t>
            </a:r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капуста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lang="ru-RU" sz="16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5128" name="Picture 8" descr="C:\Documents and Settings\Владелец\Мои документы\Downloads\капуст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4714884"/>
            <a:ext cx="2071702" cy="150019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3286116" y="3571876"/>
            <a:ext cx="29289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«За кудрявый хохолок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лису из норки поволок.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 ощупь очень гладкая,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 вкус, как сахар, сладкая!»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9" name="Picture 9" descr="C:\Documents and Settings\Владелец\Мои документы\Downloads\морковь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4714884"/>
            <a:ext cx="2428892" cy="157163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6143636" y="3571876"/>
            <a:ext cx="2857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«Есть на каждом огороде,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ведь любимец он в народе!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Всех избавит от недуг,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Чуть поплачешь, это …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лук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30" name="Picture 10" descr="C:\Documents and Settings\Владелец\Мои документы\Downloads\лук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64" y="4714884"/>
            <a:ext cx="1857388" cy="150019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2500298" y="714356"/>
            <a:ext cx="4429156" cy="92869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Угадай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загадку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sp>
        <p:nvSpPr>
          <p:cNvPr id="21" name="Текст 20"/>
          <p:cNvSpPr>
            <a:spLocks noGrp="1"/>
          </p:cNvSpPr>
          <p:nvPr>
            <p:ph type="body" idx="2"/>
          </p:nvPr>
        </p:nvSpPr>
        <p:spPr>
          <a:xfrm>
            <a:off x="6572263" y="4786322"/>
            <a:ext cx="1785951" cy="8675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00430" y="4857760"/>
            <a:ext cx="1887101" cy="79678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1142984"/>
            <a:ext cx="30718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lvl="0" indent="-265176">
              <a:buClr>
                <a:srgbClr val="F07F09"/>
              </a:buClr>
              <a:buSzPct val="80000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«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Круглое, румяное,</a:t>
            </a:r>
          </a:p>
          <a:p>
            <a:pPr marL="265176" lvl="0" indent="-265176">
              <a:buClr>
                <a:srgbClr val="F07F09"/>
              </a:buClr>
              <a:buSzPct val="80000"/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я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расту на ветке,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76" lvl="0" indent="-265176">
              <a:buClr>
                <a:srgbClr val="F07F09"/>
              </a:buClr>
              <a:buSzPct val="80000"/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любят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меня взрослые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76" lvl="0" indent="-265176">
              <a:buClr>
                <a:srgbClr val="F07F09"/>
              </a:buClr>
              <a:buSzPct val="80000"/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и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маленькие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детки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.» (</a:t>
            </a:r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яблоко)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1121619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«Фрукт похож на неваляшку,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носит желтую рубашку.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Тишину в саду нарушив,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дерева упала…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груша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29322" y="1142984"/>
            <a:ext cx="30718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«Близнецы на тонкой ветке,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лозы родные детки.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Гостю каждый в доме рад,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сладкий… </a:t>
            </a:r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виноград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3714752"/>
            <a:ext cx="31432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 «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Знают этот фрукт детишки,</a:t>
            </a:r>
            <a:endParaRPr lang="ru-RU" sz="16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любят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есть его мартышки.</a:t>
            </a:r>
            <a:endParaRPr lang="ru-RU" sz="16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Родом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 из жарких стран,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высоко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растёт … </a:t>
            </a:r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банан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lang="ru-RU" sz="16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71802" y="3714752"/>
            <a:ext cx="3143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Кто-то там в углу садовом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скромном платьице лиловом.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Прячется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листве пугливо,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догадались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– это …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слива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!»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43636" y="3714752"/>
            <a:ext cx="30003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«С виду он как рыжий мяч,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только вот не мчится вскачь!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нём полезный витамин,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Это спелый…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апельсин!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 descr="C:\Documents and Settings\Владелец\Мои документы\Downloads\яблоко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71472" y="2285992"/>
            <a:ext cx="2000264" cy="13591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24580" name="Picture 4" descr="C:\Documents and Settings\Владелец\Мои документы\Downloads\груш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285992"/>
            <a:ext cx="2000264" cy="128588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24581" name="Picture 5" descr="C:\Documents and Settings\Владелец\Мои документы\Downloads\виноград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2285992"/>
            <a:ext cx="2143140" cy="128588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24582" name="Picture 6" descr="C:\Documents and Settings\Владелец\Мои документы\Downloads\бананы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4857760"/>
            <a:ext cx="2071702" cy="142876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24583" name="Picture 7" descr="C:\Documents and Settings\Владелец\Мои документы\Downloads\слива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4857760"/>
            <a:ext cx="2286016" cy="164307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24584" name="Picture 8" descr="C:\Documents and Settings\Владелец\Мои документы\Downloads\апельсин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64" y="4786322"/>
            <a:ext cx="1785950" cy="157163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214546" y="533400"/>
            <a:ext cx="4429156" cy="914400"/>
          </a:xfrm>
        </p:spPr>
        <p:txBody>
          <a:bodyPr anchor="t"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Что здесь лишнее?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2"/>
          </p:nvPr>
        </p:nvSpPr>
        <p:spPr>
          <a:xfrm>
            <a:off x="6215073" y="1447802"/>
            <a:ext cx="2143141" cy="198119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1373" y="1500174"/>
            <a:ext cx="2167553" cy="192882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C:\Documents and Settings\Владелец\Мои документы\Downloads\апельси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428736"/>
            <a:ext cx="2286016" cy="200026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25603" name="Picture 3" descr="C:\Documents and Settings\Владелец\Мои документы\Downloads\сли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1428736"/>
            <a:ext cx="2714644" cy="200026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25604" name="Picture 4" descr="C:\Documents and Settings\Владелец\Мои документы\Downloads\лимо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1428736"/>
            <a:ext cx="2214578" cy="200026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25605" name="Picture 5" descr="C:\Documents and Settings\Владелец\Мои документы\Downloads\яблок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643314"/>
            <a:ext cx="2500330" cy="214314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25606" name="Picture 6" descr="C:\Documents and Settings\Владелец\Мои документы\Downloads\лук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3643314"/>
            <a:ext cx="2714644" cy="221457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25607" name="Picture 7" descr="C:\Documents and Settings\Владелец\Мои документы\Downloads\груш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3643314"/>
            <a:ext cx="2428892" cy="214314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143108" y="500042"/>
            <a:ext cx="4429156" cy="914400"/>
          </a:xfrm>
        </p:spPr>
        <p:txBody>
          <a:bodyPr anchor="t"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Что здесь лишнее?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  <p:sp>
        <p:nvSpPr>
          <p:cNvPr id="12" name="Текст 11"/>
          <p:cNvSpPr>
            <a:spLocks noGrp="1"/>
          </p:cNvSpPr>
          <p:nvPr>
            <p:ph type="body" idx="2"/>
          </p:nvPr>
        </p:nvSpPr>
        <p:spPr>
          <a:xfrm>
            <a:off x="6286511" y="1571612"/>
            <a:ext cx="2143141" cy="192882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1373" y="1428736"/>
            <a:ext cx="2238992" cy="207170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C:\Documents and Settings\Владелец\Мои документы\Downloads\капус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736"/>
            <a:ext cx="2500330" cy="207170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26627" name="Picture 3" descr="C:\Documents and Settings\Владелец\Мои документы\Downloads\картофел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1428736"/>
            <a:ext cx="2714644" cy="207170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26628" name="Picture 4" descr="C:\Documents and Settings\Владелец\Мои документы\Downloads\помидо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1428736"/>
            <a:ext cx="2143140" cy="207170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26631" name="Picture 7" descr="C:\Documents and Settings\Владелец\Мои документы\Downloads\лук презен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3714752"/>
            <a:ext cx="2786082" cy="207170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1026" name="Picture 2" descr="C:\Documents and Settings\Владелец\Мои документы\Downloads\свекла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3714752"/>
            <a:ext cx="2428892" cy="207170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11" name="Picture 7" descr="C:\Documents and Settings\Владелец\Мои документы\Downloads\яблоко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3714752"/>
            <a:ext cx="2500330" cy="207170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714356"/>
            <a:ext cx="8183880" cy="64294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 «Свари суп»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C:\Documents and Settings\Владелец\Мои документы\Downloads\кастрюл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1643050"/>
            <a:ext cx="2714644" cy="2071702"/>
          </a:xfrm>
          <a:prstGeom prst="rect">
            <a:avLst/>
          </a:prstGeom>
          <a:noFill/>
        </p:spPr>
      </p:pic>
      <p:pic>
        <p:nvPicPr>
          <p:cNvPr id="27652" name="Picture 4" descr="C:\Documents and Settings\Владелец\Мои документы\Downloads\през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642918"/>
            <a:ext cx="2071702" cy="171451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2050" name="Picture 2" descr="C:\Documents and Settings\Владелец\Мои документы\Downloads\свекла без фон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571481"/>
            <a:ext cx="2000264" cy="157163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2054" name="Picture 6" descr="C:\Documents and Settings\Владелец\Мои документы\Downloads\помидоры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286257"/>
            <a:ext cx="2428892" cy="157163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2056" name="Picture 8" descr="C:\Documents and Settings\Владелец\Мои документы\Downloads\капуст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2357430"/>
            <a:ext cx="2295518" cy="171451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13" name="Picture 9" descr="C:\Documents and Settings\Владелец\Мои документы\Downloads\морковь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2500306"/>
            <a:ext cx="2428892" cy="164307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14" name="Picture 7" descr="C:\Documents and Settings\Владелец\Мои документы\Downloads\лук презен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86116" y="4214818"/>
            <a:ext cx="2786082" cy="164307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16" name="Picture 6" descr="C:\Documents and Settings\Владелец\Мои документы\Downloads\бананы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57950" y="4214818"/>
            <a:ext cx="2286016" cy="164307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606</TotalTime>
  <Words>362</Words>
  <Application>Microsoft Office PowerPoint</Application>
  <PresentationFormat>Экран (4:3)</PresentationFormat>
  <Paragraphs>81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Овощи и фрукты </vt:lpstr>
      <vt:lpstr>Овощи и фрукты –  вкусные продукты</vt:lpstr>
      <vt:lpstr>Слайд 3</vt:lpstr>
      <vt:lpstr>Слайд 4</vt:lpstr>
      <vt:lpstr>Угадай загадку </vt:lpstr>
      <vt:lpstr>     Угадай загадку </vt:lpstr>
      <vt:lpstr>Что здесь лишнее? </vt:lpstr>
      <vt:lpstr>Что здесь лишнее? </vt:lpstr>
      <vt:lpstr>Игра «Свари суп»</vt:lpstr>
      <vt:lpstr>Игра «Свари компот»</vt:lpstr>
      <vt:lpstr>Что увидел, назови!</vt:lpstr>
      <vt:lpstr>Чтоб здоровым, сильным быть фрукты и овощи надо любить. Все без исключения! В этом нет сомнения!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Овощи и фрукты –  полезные продукты</dc:title>
  <cp:lastModifiedBy>User</cp:lastModifiedBy>
  <cp:revision>56</cp:revision>
  <dcterms:modified xsi:type="dcterms:W3CDTF">2020-09-11T14:15:55Z</dcterms:modified>
</cp:coreProperties>
</file>