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9" autoAdjust="0"/>
    <p:restoredTop sz="94660"/>
  </p:normalViewPr>
  <p:slideViewPr>
    <p:cSldViewPr>
      <p:cViewPr varScale="1">
        <p:scale>
          <a:sx n="103" d="100"/>
          <a:sy n="103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000131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Подвижная игра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8001056" cy="292895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«Что нужно </a:t>
            </a:r>
          </a:p>
          <a:p>
            <a:pPr algn="ctr">
              <a:spcBef>
                <a:spcPts val="0"/>
              </a:spcBef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тушении пожара»</a:t>
            </a:r>
          </a:p>
          <a:p>
            <a:pPr algn="ctr">
              <a:spcBef>
                <a:spcPts val="0"/>
              </a:spcBef>
            </a:pP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Documents and Settings\Владелец\Мои документы\Downloads\огнетушитель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4572008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85786" y="500042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</a:t>
            </a:r>
          </a:p>
          <a:p>
            <a:pPr algn="ctr"/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детский сад № 25 «Малыш»</a:t>
            </a:r>
            <a:endParaRPr lang="ru-RU" sz="15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5929330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Материал подготовила воспитатель </a:t>
            </a:r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группы № 14  </a:t>
            </a:r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Дедовская </a:t>
            </a:r>
            <a:r>
              <a:rPr lang="ru-RU" sz="1550" b="1" dirty="0" smtClean="0">
                <a:latin typeface="Times New Roman" pitchFamily="18" charset="0"/>
                <a:cs typeface="Times New Roman" pitchFamily="18" charset="0"/>
              </a:rPr>
              <a:t>С.Я.</a:t>
            </a:r>
            <a:endParaRPr lang="ru-RU" sz="155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Элементы игры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Владелец\Рабочий стол\IMG_20191107_17554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93008" y="892952"/>
            <a:ext cx="2214578" cy="3286146"/>
          </a:xfrm>
          <a:prstGeom prst="rect">
            <a:avLst/>
          </a:prstGeom>
          <a:noFill/>
        </p:spPr>
      </p:pic>
      <p:pic>
        <p:nvPicPr>
          <p:cNvPr id="1027" name="Picture 3" descr="C:\Documents and Settings\Владелец\Рабочий стол\IMG_20191107_1756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393522" y="892969"/>
            <a:ext cx="2214577" cy="3286114"/>
          </a:xfrm>
          <a:prstGeom prst="rect">
            <a:avLst/>
          </a:prstGeom>
          <a:noFill/>
        </p:spPr>
      </p:pic>
      <p:pic>
        <p:nvPicPr>
          <p:cNvPr id="1028" name="Picture 4" descr="C:\Documents and Settings\Владелец\Рабочий стол\IMG_20191107_1757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4000504"/>
            <a:ext cx="3786214" cy="250033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 rot="19637379">
            <a:off x="281584" y="4665405"/>
            <a:ext cx="1862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карточки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592286">
            <a:off x="6449935" y="4668577"/>
            <a:ext cx="2524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картинками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Цель игры: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14555"/>
            <a:ext cx="7929618" cy="19288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Формирование у детей основ пожарной безопасности, навыков осознанного, безопасного поведения.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/>
          <a:lstStyle/>
          <a:p>
            <a:pPr algn="ctr"/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553480" cy="422276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/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создавать условия для усвоения и закрепления знаний детей о правилах пожарной безопасности, формировать привычку их соблюдения;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расширять представления детей о профессии пожарного;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воспитывать у детей желание заниматься физической подготовкой, чтобы быть ловкими, смелыми и сильными, как пожарные;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развивать внимание, ловкость, совершенствовать умение двигаться в общей игровой ситуации.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57200"/>
            <a:ext cx="8348690" cy="685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 игры: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410604" cy="465138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Участники каждой команды выстраиваются в колонну по одному.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команде ведущего бегут к столу, на котором разложены карточки с изображением предметов, связанные с профессией пожарного и не имеющие отношения к этой профессии.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Игрок должен быстро выбрать карточку с изображением предмета, нужного для тушения пожара и возвратиться к команде. Затем те же действия выполняет следующий ребёнок и т.д.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Выигрывает команда, игроки которой быстрее выполнят задание.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Приглашаю всех поиграть!</a:t>
            </a:r>
          </a:p>
          <a:p>
            <a:pPr algn="ctr">
              <a:buNone/>
            </a:pP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Documents and Settings\Владелец\Мои документы\Downloads\огнетушитель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071942"/>
            <a:ext cx="264320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198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Подвижная игра</vt:lpstr>
      <vt:lpstr>Элементы игры</vt:lpstr>
      <vt:lpstr>Цель игры:</vt:lpstr>
      <vt:lpstr>Задачи</vt:lpstr>
      <vt:lpstr>Ход игры: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Подвижная игра</dc:title>
  <dc:creator>User</dc:creator>
  <cp:lastModifiedBy>Владелец</cp:lastModifiedBy>
  <cp:revision>18</cp:revision>
  <dcterms:created xsi:type="dcterms:W3CDTF">2019-10-25T05:27:18Z</dcterms:created>
  <dcterms:modified xsi:type="dcterms:W3CDTF">2019-11-08T05:34:42Z</dcterms:modified>
</cp:coreProperties>
</file>